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77" r:id="rId2"/>
    <p:sldId id="317" r:id="rId3"/>
    <p:sldId id="258" r:id="rId4"/>
    <p:sldId id="278" r:id="rId5"/>
    <p:sldId id="260" r:id="rId6"/>
    <p:sldId id="263" r:id="rId7"/>
    <p:sldId id="309" r:id="rId8"/>
    <p:sldId id="265" r:id="rId9"/>
    <p:sldId id="305" r:id="rId10"/>
    <p:sldId id="297" r:id="rId11"/>
    <p:sldId id="316" r:id="rId12"/>
    <p:sldId id="310" r:id="rId13"/>
    <p:sldId id="304" r:id="rId14"/>
    <p:sldId id="311" r:id="rId15"/>
    <p:sldId id="312" r:id="rId16"/>
    <p:sldId id="313" r:id="rId17"/>
    <p:sldId id="315" r:id="rId18"/>
    <p:sldId id="314" r:id="rId19"/>
    <p:sldId id="276" r:id="rId2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86" autoAdjust="0"/>
  </p:normalViewPr>
  <p:slideViewPr>
    <p:cSldViewPr>
      <p:cViewPr varScale="1">
        <p:scale>
          <a:sx n="62" d="100"/>
          <a:sy n="62" d="100"/>
        </p:scale>
        <p:origin x="960" y="72"/>
      </p:cViewPr>
      <p:guideLst>
        <p:guide orient="horz" pos="2160"/>
        <p:guide pos="2880"/>
      </p:guideLst>
    </p:cSldViewPr>
  </p:slideViewPr>
  <p:outlineViewPr>
    <p:cViewPr>
      <p:scale>
        <a:sx n="33" d="100"/>
        <a:sy n="33" d="100"/>
      </p:scale>
      <p:origin x="0" y="1344"/>
    </p:cViewPr>
  </p:outlineViewPr>
  <p:notesTextViewPr>
    <p:cViewPr>
      <p:scale>
        <a:sx n="1" d="1"/>
        <a:sy n="1" d="1"/>
      </p:scale>
      <p:origin x="0" y="0"/>
    </p:cViewPr>
  </p:notesTextViewPr>
  <p:sorterViewPr>
    <p:cViewPr>
      <p:scale>
        <a:sx n="100" d="100"/>
        <a:sy n="100" d="100"/>
      </p:scale>
      <p:origin x="0" y="1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it-IT"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it-IT" sz="1200">
                <a:latin typeface="+mn-lt"/>
                <a:cs typeface="+mn-cs"/>
              </a:defRPr>
            </a:lvl1pPr>
          </a:lstStyle>
          <a:p>
            <a:pPr>
              <a:defRPr/>
            </a:pPr>
            <a:fld id="{1BC1594D-362C-4AD8-950F-48383D6392EF}" type="datetimeFigureOut">
              <a:rPr lang="en-US"/>
              <a:pPr>
                <a:defRPr/>
              </a:pPr>
              <a:t>6/18/2019</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it-IT"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it-IT" sz="1200">
                <a:latin typeface="+mn-lt"/>
                <a:cs typeface="+mn-cs"/>
              </a:defRPr>
            </a:lvl1pPr>
          </a:lstStyle>
          <a:p>
            <a:pPr>
              <a:defRPr/>
            </a:pPr>
            <a:fld id="{DAEF8229-420C-478B-AE78-3C96EAD0BE7C}" type="slidenum">
              <a:rPr/>
              <a:pPr>
                <a:defRPr/>
              </a:pPr>
              <a:t>‹N›</a:t>
            </a:fld>
            <a:endParaRPr/>
          </a:p>
        </p:txBody>
      </p:sp>
    </p:spTree>
    <p:extLst>
      <p:ext uri="{BB962C8B-B14F-4D97-AF65-F5344CB8AC3E}">
        <p14:creationId xmlns:p14="http://schemas.microsoft.com/office/powerpoint/2010/main" val="1138291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it-IT" sz="1200" kern="1200">
        <a:solidFill>
          <a:schemeClr val="tx1"/>
        </a:solidFill>
        <a:latin typeface="+mn-lt"/>
        <a:ea typeface="+mn-ea"/>
        <a:cs typeface="+mn-cs"/>
      </a:defRPr>
    </a:lvl1pPr>
    <a:lvl2pPr marL="457200" algn="l" rtl="0" fontAlgn="base">
      <a:spcBef>
        <a:spcPct val="30000"/>
      </a:spcBef>
      <a:spcAft>
        <a:spcPct val="0"/>
      </a:spcAft>
      <a:defRPr lang="it-IT" sz="1200" kern="1200">
        <a:solidFill>
          <a:schemeClr val="tx1"/>
        </a:solidFill>
        <a:latin typeface="+mn-lt"/>
        <a:ea typeface="+mn-ea"/>
        <a:cs typeface="+mn-cs"/>
      </a:defRPr>
    </a:lvl2pPr>
    <a:lvl3pPr marL="914400" algn="l" rtl="0" fontAlgn="base">
      <a:spcBef>
        <a:spcPct val="30000"/>
      </a:spcBef>
      <a:spcAft>
        <a:spcPct val="0"/>
      </a:spcAft>
      <a:defRPr lang="it-IT" sz="1200" kern="1200">
        <a:solidFill>
          <a:schemeClr val="tx1"/>
        </a:solidFill>
        <a:latin typeface="+mn-lt"/>
        <a:ea typeface="+mn-ea"/>
        <a:cs typeface="+mn-cs"/>
      </a:defRPr>
    </a:lvl3pPr>
    <a:lvl4pPr marL="1371600" algn="l" rtl="0" fontAlgn="base">
      <a:spcBef>
        <a:spcPct val="30000"/>
      </a:spcBef>
      <a:spcAft>
        <a:spcPct val="0"/>
      </a:spcAft>
      <a:defRPr lang="it-IT" sz="1200" kern="1200">
        <a:solidFill>
          <a:schemeClr val="tx1"/>
        </a:solidFill>
        <a:latin typeface="+mn-lt"/>
        <a:ea typeface="+mn-ea"/>
        <a:cs typeface="+mn-cs"/>
      </a:defRPr>
    </a:lvl4pPr>
    <a:lvl5pPr marL="1828800" algn="l" rtl="0" fontAlgn="base">
      <a:spcBef>
        <a:spcPct val="30000"/>
      </a:spcBef>
      <a:spcAft>
        <a:spcPct val="0"/>
      </a:spcAft>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t>Questa presentazione illustra le nuove capacità di PowerPoint ed è consigliabile visualizzarla nella modalità Presentazione. Queste diapositive sono progettate per illustrare alcune ottime idee per la creazione di presentazioni in PowerPoint 2011.</a:t>
            </a:r>
          </a:p>
          <a:p>
            <a:pPr>
              <a:spcBef>
                <a:spcPct val="0"/>
              </a:spcBef>
            </a:pPr>
            <a:endParaRPr/>
          </a:p>
          <a:p>
            <a:pPr>
              <a:spcBef>
                <a:spcPct val="0"/>
              </a:spcBef>
            </a:pPr>
            <a:r>
              <a:t>Per visualizzare altri modelli di esempio, fare clic sul menu File, quindi scegliere Nuovo modello. In Modelli fare clic su Presentazioni.</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8418E-2A63-4B00-9942-73629F569CBC}" type="slidenum">
              <a:rPr smtClean="0">
                <a:cs typeface="Arial" charset="0"/>
              </a:rPr>
              <a:pPr fontAlgn="base">
                <a:spcBef>
                  <a:spcPct val="0"/>
                </a:spcBef>
                <a:spcAft>
                  <a:spcPct val="0"/>
                </a:spcAft>
              </a:pPr>
              <a:t>1</a:t>
            </a:fld>
            <a:endParaRP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CDFBA4-14FC-4ADA-87C9-70BB1576EA70}" type="slidenum">
              <a:rPr smtClean="0">
                <a:solidFill>
                  <a:srgbClr val="000000"/>
                </a:solidFill>
                <a:cs typeface="Arial" charset="0"/>
              </a:rPr>
              <a:pPr fontAlgn="base">
                <a:spcBef>
                  <a:spcPct val="0"/>
                </a:spcBef>
                <a:spcAft>
                  <a:spcPct val="0"/>
                </a:spcAft>
              </a:pPr>
              <a:t>10</a:t>
            </a:fld>
            <a:endParaRPr>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CDFBA4-14FC-4ADA-87C9-70BB1576EA70}" type="slidenum">
              <a:rPr smtClean="0">
                <a:solidFill>
                  <a:srgbClr val="000000"/>
                </a:solidFill>
                <a:cs typeface="Arial" charset="0"/>
              </a:rPr>
              <a:pPr fontAlgn="base">
                <a:spcBef>
                  <a:spcPct val="0"/>
                </a:spcBef>
                <a:spcAft>
                  <a:spcPct val="0"/>
                </a:spcAft>
              </a:pPr>
              <a:t>11</a:t>
            </a:fld>
            <a:endParaRPr>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CAE92-0CC2-4182-A7AF-D84800A2A4F3}" type="slidenum">
              <a:rPr smtClean="0">
                <a:solidFill>
                  <a:srgbClr val="000000"/>
                </a:solidFill>
                <a:cs typeface="Arial" charset="0"/>
              </a:rPr>
              <a:pPr fontAlgn="base">
                <a:spcBef>
                  <a:spcPct val="0"/>
                </a:spcBef>
                <a:spcAft>
                  <a:spcPct val="0"/>
                </a:spcAft>
              </a:pPr>
              <a:t>13</a:t>
            </a:fld>
            <a:endParaRPr>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CAE92-0CC2-4182-A7AF-D84800A2A4F3}" type="slidenum">
              <a:rPr smtClean="0">
                <a:solidFill>
                  <a:srgbClr val="000000"/>
                </a:solidFill>
                <a:cs typeface="Arial" charset="0"/>
              </a:rPr>
              <a:pPr fontAlgn="base">
                <a:spcBef>
                  <a:spcPct val="0"/>
                </a:spcBef>
                <a:spcAft>
                  <a:spcPct val="0"/>
                </a:spcAft>
              </a:pPr>
              <a:t>14</a:t>
            </a:fld>
            <a:endParaRPr>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CAE92-0CC2-4182-A7AF-D84800A2A4F3}" type="slidenum">
              <a:rPr smtClean="0">
                <a:solidFill>
                  <a:srgbClr val="000000"/>
                </a:solidFill>
                <a:cs typeface="Arial" charset="0"/>
              </a:rPr>
              <a:pPr fontAlgn="base">
                <a:spcBef>
                  <a:spcPct val="0"/>
                </a:spcBef>
                <a:spcAft>
                  <a:spcPct val="0"/>
                </a:spcAft>
              </a:pPr>
              <a:t>15</a:t>
            </a:fld>
            <a:endParaRPr>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CAE92-0CC2-4182-A7AF-D84800A2A4F3}" type="slidenum">
              <a:rPr smtClean="0">
                <a:solidFill>
                  <a:srgbClr val="000000"/>
                </a:solidFill>
                <a:cs typeface="Arial" charset="0"/>
              </a:rPr>
              <a:pPr fontAlgn="base">
                <a:spcBef>
                  <a:spcPct val="0"/>
                </a:spcBef>
                <a:spcAft>
                  <a:spcPct val="0"/>
                </a:spcAft>
              </a:pPr>
              <a:t>16</a:t>
            </a:fld>
            <a:endParaRPr>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CAE92-0CC2-4182-A7AF-D84800A2A4F3}" type="slidenum">
              <a:rPr smtClean="0">
                <a:solidFill>
                  <a:srgbClr val="000000"/>
                </a:solidFill>
                <a:cs typeface="Arial" charset="0"/>
              </a:rPr>
              <a:pPr fontAlgn="base">
                <a:spcBef>
                  <a:spcPct val="0"/>
                </a:spcBef>
                <a:spcAft>
                  <a:spcPct val="0"/>
                </a:spcAft>
              </a:pPr>
              <a:t>17</a:t>
            </a:fld>
            <a:endParaRPr>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CAE92-0CC2-4182-A7AF-D84800A2A4F3}" type="slidenum">
              <a:rPr smtClean="0">
                <a:solidFill>
                  <a:srgbClr val="000000"/>
                </a:solidFill>
                <a:cs typeface="Arial" charset="0"/>
              </a:rPr>
              <a:pPr fontAlgn="base">
                <a:spcBef>
                  <a:spcPct val="0"/>
                </a:spcBef>
                <a:spcAft>
                  <a:spcPct val="0"/>
                </a:spcAft>
              </a:pPr>
              <a:t>18</a:t>
            </a:fld>
            <a:endParaRPr>
              <a:solidFill>
                <a:srgbClr val="000000"/>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1FF0B0-630B-4ADA-AA34-33274248CB07}" type="slidenum">
              <a:rPr smtClean="0">
                <a:solidFill>
                  <a:srgbClr val="000000"/>
                </a:solidFill>
                <a:cs typeface="Arial" charset="0"/>
              </a:rPr>
              <a:pPr fontAlgn="base">
                <a:spcBef>
                  <a:spcPct val="0"/>
                </a:spcBef>
                <a:spcAft>
                  <a:spcPct val="0"/>
                </a:spcAft>
              </a:pPr>
              <a:t>19</a:t>
            </a:fld>
            <a:endParaRP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F4B2-34FE-443F-9CC8-29728AF6A838}" type="slidenum">
              <a:rPr smtClean="0">
                <a:cs typeface="Arial" charset="0"/>
              </a:rPr>
              <a:pPr fontAlgn="base">
                <a:spcBef>
                  <a:spcPct val="0"/>
                </a:spcBef>
                <a:spcAft>
                  <a:spcPct val="0"/>
                </a:spcAft>
              </a:pPr>
              <a:t>3</a:t>
            </a:fld>
            <a:endParaRP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58D57-6C8D-4C8B-BC12-19C9E24D4247}" type="slidenum">
              <a:rPr smtClean="0">
                <a:cs typeface="Arial" charset="0"/>
              </a:rPr>
              <a:pPr fontAlgn="base">
                <a:spcBef>
                  <a:spcPct val="0"/>
                </a:spcBef>
                <a:spcAft>
                  <a:spcPct val="0"/>
                </a:spcAft>
              </a:pPr>
              <a:t>4</a:t>
            </a:fld>
            <a:endParaRP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5</a:t>
            </a:fld>
            <a:endParaRPr>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ABB172-ECDD-4C7E-B846-4E413225A2BB}" type="slidenum">
              <a:rPr smtClean="0">
                <a:solidFill>
                  <a:srgbClr val="000000"/>
                </a:solidFill>
                <a:cs typeface="Arial" charset="0"/>
              </a:rPr>
              <a:pPr fontAlgn="base">
                <a:spcBef>
                  <a:spcPct val="0"/>
                </a:spcBef>
                <a:spcAft>
                  <a:spcPct val="0"/>
                </a:spcAft>
              </a:pPr>
              <a:t>6</a:t>
            </a:fld>
            <a:endParaRPr>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7</a:t>
            </a:fld>
            <a:endParaRPr>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929B3F-7281-4DA1-BC9F-FA64969F4FE6}" type="slidenum">
              <a:rPr smtClean="0">
                <a:solidFill>
                  <a:srgbClr val="000000"/>
                </a:solidFill>
                <a:cs typeface="Arial" charset="0"/>
              </a:rPr>
              <a:pPr fontAlgn="base">
                <a:spcBef>
                  <a:spcPct val="0"/>
                </a:spcBef>
                <a:spcAft>
                  <a:spcPct val="0"/>
                </a:spcAft>
              </a:pPr>
              <a:t>8</a:t>
            </a:fld>
            <a:endParaRPr>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6EE7E8-BEB9-44BE-9681-14DC173A01A3}" type="slidenum">
              <a:rPr lang="en-US" smtClean="0">
                <a:solidFill>
                  <a:srgbClr val="000000"/>
                </a:solidFill>
                <a:cs typeface="Arial" charset="0"/>
              </a:rPr>
              <a:pPr fontAlgn="base">
                <a:spcBef>
                  <a:spcPct val="0"/>
                </a:spcBef>
                <a:spcAft>
                  <a:spcPct val="0"/>
                </a:spcAft>
              </a:pPr>
              <a:t>9</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it-IT" sz="2200" kern="1200">
                <a:solidFill>
                  <a:schemeClr val="tx1">
                    <a:lumMod val="75000"/>
                    <a:lumOff val="25000"/>
                  </a:schemeClr>
                </a:solidFill>
                <a:latin typeface="Calibri" pitchFamily="34" charset="0"/>
                <a:ea typeface="+mn-ea"/>
                <a:cs typeface="+mn-cs"/>
              </a:defRPr>
            </a:lvl1pPr>
          </a:lstStyle>
          <a:p>
            <a:pPr lvl="0" eaLnBrk="1" latinLnBrk="0" hangingPunct="1"/>
            <a:r>
              <a:rPr lang="it-IT"/>
              <a:t>Fare clic per modificare gli stili del testo dello schema</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it-IT" sz="3600" b="1" kern="1200" baseline="0">
                <a:solidFill>
                  <a:schemeClr val="bg1"/>
                </a:solidFill>
                <a:latin typeface="Arial" pitchFamily="34" charset="0"/>
                <a:ea typeface="+mn-ea"/>
                <a:cs typeface="Arial" pitchFamily="34" charset="0"/>
              </a:defRPr>
            </a:lvl1pPr>
          </a:lstStyle>
          <a:p>
            <a:pPr lvl="0" eaLnBrk="1" latinLnBrk="0" hangingPunct="1"/>
            <a:r>
              <a:rPr lang="it-IT"/>
              <a:t>Fare clic per modificare stile</a:t>
            </a:r>
            <a:endParaRPr/>
          </a:p>
        </p:txBody>
      </p:sp>
      <p:sp>
        <p:nvSpPr>
          <p:cNvPr id="10" name="Date Placeholder 3"/>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387F67A4-4800-4A1F-8E8C-BE92AFCC6281}" type="datetimeFigureOut">
              <a:rPr kumimoji="0" lang="en-US"/>
              <a:pPr>
                <a:defRPr kumimoji="0"/>
              </a:pPr>
              <a:t>6/18/2019</a:t>
            </a:fld>
            <a:endParaRPr kumimoji="0"/>
          </a:p>
        </p:txBody>
      </p:sp>
      <p:sp>
        <p:nvSpPr>
          <p:cNvPr id="11" name="Footer Placeholder 4"/>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kumimoji="0"/>
          </a:p>
        </p:txBody>
      </p:sp>
      <p:sp>
        <p:nvSpPr>
          <p:cNvPr id="12" name="Slide Number Placeholder 5"/>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EE10440A-D756-4ECD-A30B-194FE0C6F6AB}" type="slidenum">
              <a:rPr kumimoji="0"/>
              <a:pPr>
                <a:defRPr kumimoji="0"/>
              </a:pPr>
              <a:t>‹N›</a:t>
            </a:fld>
            <a:endParaRPr kumimoji="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ip multimediale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it-IT" sz="1800" b="0" i="1">
                <a:solidFill>
                  <a:schemeClr val="bg1">
                    <a:lumMod val="85000"/>
                  </a:schemeClr>
                </a:solidFill>
                <a:latin typeface="Georgia" pitchFamily="18" charset="0"/>
              </a:defRPr>
            </a:lvl1pPr>
          </a:lstStyle>
          <a:p>
            <a:pPr eaLnBrk="1" latinLnBrk="0" hangingPunct="1"/>
            <a:r>
              <a:rPr lang="it-IT"/>
              <a:t>Fare clic per modificare stile</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it-IT"/>
            </a:lvl1pPr>
          </a:lstStyle>
          <a:p>
            <a:pPr lvl="0" eaLnBrk="1" latinLnBrk="0" hangingPunct="1"/>
            <a:r>
              <a:rPr lang="it-IT"/>
              <a:t>Fare clic sull'icona per inserire un clip multimediale</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it-IT" sz="2400">
                <a:solidFill>
                  <a:schemeClr val="bg1"/>
                </a:solidFill>
              </a:defRPr>
            </a:lvl1pPr>
          </a:lstStyle>
          <a:p>
            <a:pPr lvl="0" eaLnBrk="1" latinLnBrk="0" hangingPunct="1"/>
            <a:r>
              <a:rPr lang="it-IT"/>
              <a:t>Fare clic per modificare gli stili del testo dello schema</a:t>
            </a:r>
          </a:p>
        </p:txBody>
      </p:sp>
      <p:sp>
        <p:nvSpPr>
          <p:cNvPr id="6"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F8C49630-9DFB-4390-BFAA-E34FB5E87F16}" type="datetimeFigureOut">
              <a:rPr kumimoji="0" lang="en-US"/>
              <a:pPr>
                <a:defRPr kumimoji="0"/>
              </a:pPr>
              <a:t>6/18/2019</a:t>
            </a:fld>
            <a:endParaRPr kumimoji="0"/>
          </a:p>
        </p:txBody>
      </p:sp>
      <p:sp>
        <p:nvSpPr>
          <p:cNvPr id="8"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kumimoji="0"/>
          </a:p>
        </p:txBody>
      </p:sp>
      <p:sp>
        <p:nvSpPr>
          <p:cNvPr id="10"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2E6B9DF1-C7FF-4432-B616-8A6D6220A10D}" type="slidenum">
              <a:rPr kumimoji="0"/>
              <a:pPr>
                <a:defRPr kumimoji="0"/>
              </a:pPr>
              <a:t>‹N›</a:t>
            </a:fld>
            <a:endParaRPr kumimoji="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it-IT" sz="1800" b="0" i="1">
                <a:solidFill>
                  <a:schemeClr val="bg1">
                    <a:lumMod val="85000"/>
                  </a:schemeClr>
                </a:solidFill>
                <a:latin typeface="Georgia" pitchFamily="18" charset="0"/>
              </a:defRPr>
            </a:lvl1pPr>
          </a:lstStyle>
          <a:p>
            <a:pPr eaLnBrk="1" latinLnBrk="0" hangingPunct="1"/>
            <a:r>
              <a:rPr lang="it-IT"/>
              <a:t>Fare clic per modificare stile</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lvl="0" eaLnBrk="1" latinLnBrk="0" hangingPunct="1"/>
            <a:r>
              <a:rPr lang="it-IT"/>
              <a:t>Trascinare l'immagine su un segnaposto o fare clic sull'icona per aggiungerla</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a:t>Fare clic per modificare gli stili del testo dello schema</a:t>
            </a:r>
          </a:p>
        </p:txBody>
      </p:sp>
      <p:sp>
        <p:nvSpPr>
          <p:cNvPr id="6"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9C37E476-453E-4A34-9149-7054CBE52A30}" type="datetimeFigureOut">
              <a:rPr kumimoji="0" lang="en-US"/>
              <a:pPr>
                <a:defRPr kumimoji="0"/>
              </a:pPr>
              <a:t>6/18/2019</a:t>
            </a:fld>
            <a:endParaRPr kumimoji="0"/>
          </a:p>
        </p:txBody>
      </p:sp>
      <p:sp>
        <p:nvSpPr>
          <p:cNvPr id="7"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kumimoji="0"/>
          </a:p>
        </p:txBody>
      </p:sp>
      <p:sp>
        <p:nvSpPr>
          <p:cNvPr id="8"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BDC978F8-3EE5-42AC-80FE-EDF444430A90}" type="slidenum">
              <a:rPr kumimoji="0"/>
              <a:pPr>
                <a:defRPr kumimoji="0"/>
              </a:pPr>
              <a:t>‹N›</a:t>
            </a:fld>
            <a:endParaRPr kumimoji="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olo e testo vertica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it-IT" sz="2800" b="1" kern="1200" baseline="0">
                <a:solidFill>
                  <a:schemeClr val="bg1"/>
                </a:solidFill>
                <a:latin typeface="+mn-lt"/>
                <a:ea typeface="+mn-ea"/>
                <a:cs typeface="+mn-cs"/>
              </a:defRPr>
            </a:lvl1pPr>
          </a:lstStyle>
          <a:p>
            <a:pPr eaLnBrk="1" latinLnBrk="0" hangingPunct="1"/>
            <a:r>
              <a:rPr lang="it-IT"/>
              <a:t>Fare clic per modificare stile</a:t>
            </a:r>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A8BDADF9-A59D-4B58-A7DA-09BE00755FBC}" type="datetimeFigureOut">
              <a:rPr kumimoji="0" lang="en-US"/>
              <a:pPr>
                <a:defRPr kumimoji="0"/>
              </a:pPr>
              <a:t>6/18/2019</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B8DA86A3-2F90-4763-B364-E21BAD7F07AB}" type="slidenum">
              <a:rPr kumimoji="0"/>
              <a:pPr>
                <a:defRPr kumimoji="0"/>
              </a:pPr>
              <a:t>‹N›</a:t>
            </a:fld>
            <a:endParaRPr kumimoji="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it-IT"/>
              <a:t>Fare clic per modificare stile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181345C9-E7B6-4A5C-A8E0-B88E2EFE654F}" type="datetimeFigureOut">
              <a:rPr kumimoji="0" lang="en-US"/>
              <a:pPr>
                <a:defRPr kumimoji="0"/>
              </a:pPr>
              <a:t>6/18/2019</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5CA0313F-22A7-4B4C-90BE-7CA87F56D132}" type="slidenum">
              <a:rPr kumimoji="0"/>
              <a:pPr>
                <a:defRPr kumimoji="0"/>
              </a:pPr>
              <a:t>‹N›</a:t>
            </a:fld>
            <a:endParaRPr kumimoji="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Vuota">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eaLnBrk="1" latinLnBrk="0" hangingPunct="1">
              <a:defRPr kumimoji="0"/>
            </a:lvl1pPr>
          </a:lstStyle>
          <a:p>
            <a:pPr>
              <a:defRPr kumimoji="0"/>
            </a:pPr>
            <a:fld id="{51B8E871-79BE-4CF9-B986-0F8A94426B4A}" type="datetimeFigureOut">
              <a:rPr kumimoji="0" lang="en-US"/>
              <a:pPr>
                <a:defRPr kumimoji="0"/>
              </a:pPr>
              <a:t>6/18/2019</a:t>
            </a:fld>
            <a:endParaRPr kumimoji="0"/>
          </a:p>
        </p:txBody>
      </p:sp>
      <p:sp>
        <p:nvSpPr>
          <p:cNvPr id="4" name="Footer Placeholder 2"/>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5" name="Slide Number Placeholder 3"/>
          <p:cNvSpPr>
            <a:spLocks noGrp="1"/>
          </p:cNvSpPr>
          <p:nvPr>
            <p:ph type="sldNum" sz="quarter" idx="12"/>
          </p:nvPr>
        </p:nvSpPr>
        <p:spPr/>
        <p:txBody>
          <a:bodyPr/>
          <a:lstStyle>
            <a:lvl1pPr eaLnBrk="1" latinLnBrk="0" hangingPunct="1">
              <a:defRPr kumimoji="0"/>
            </a:lvl1pPr>
          </a:lstStyle>
          <a:p>
            <a:pPr>
              <a:defRPr kumimoji="0"/>
            </a:pPr>
            <a:fld id="{1CEC6361-44D8-4AB3-84C9-77945C10BF90}" type="slidenum">
              <a:rPr kumimoji="0"/>
              <a:pPr>
                <a:defRPr kumimoji="0"/>
              </a:pPr>
              <a:t>‹N›</a:t>
            </a:fld>
            <a:endParaRPr kumimoji="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a:solidFill>
                  <a:schemeClr val="bg1"/>
                </a:solidFill>
              </a:defRPr>
            </a:lvl1pPr>
          </a:lstStyle>
          <a:p>
            <a:fld id="{A258050E-B668-4FA7-85AD-C750C80A6E9B}" type="datetimeFigureOut">
              <a:rPr kumimoji="0" lang="en-US" smtClean="0"/>
              <a:pPr/>
              <a:t>6/18/2019</a:t>
            </a:fld>
            <a:endParaRPr kumimoji="0" lang="en-US" dirty="0"/>
          </a:p>
        </p:txBody>
      </p:sp>
      <p:sp>
        <p:nvSpPr>
          <p:cNvPr id="4" name="Footer Placeholder 3"/>
          <p:cNvSpPr>
            <a:spLocks noGrp="1"/>
          </p:cNvSpPr>
          <p:nvPr>
            <p:ph type="ftr" sz="quarter" idx="11"/>
          </p:nvPr>
        </p:nvSpPr>
        <p:spPr/>
        <p:txBody>
          <a:bodyPr/>
          <a:lstStyle>
            <a:lvl1pPr eaLnBrk="1" latinLnBrk="0" hangingPunct="1">
              <a:defRPr kumimoji="0">
                <a:solidFill>
                  <a:schemeClr val="bg1"/>
                </a:solidFill>
              </a:defRPr>
            </a:lvl1pPr>
          </a:lstStyle>
          <a:p>
            <a:endParaRPr kumimoji="0" lang="en-US" dirty="0"/>
          </a:p>
        </p:txBody>
      </p:sp>
      <p:sp>
        <p:nvSpPr>
          <p:cNvPr id="5" name="Slide Number Placeholder 4"/>
          <p:cNvSpPr>
            <a:spLocks noGrp="1"/>
          </p:cNvSpPr>
          <p:nvPr>
            <p:ph type="sldNum" sz="quarter" idx="12"/>
          </p:nvPr>
        </p:nvSpPr>
        <p:spPr/>
        <p:txBody>
          <a:bodyPr/>
          <a:lstStyle>
            <a:lvl1pPr eaLnBrk="1" latinLnBrk="0" hangingPunct="1">
              <a:defRPr kumimoji="0">
                <a:solidFill>
                  <a:schemeClr val="bg1"/>
                </a:solidFill>
              </a:defRPr>
            </a:lvl1pPr>
          </a:lstStyle>
          <a:p>
            <a:fld id="{240D5ECE-8B49-45CD-BE81-EF81920D1969}" type="slidenum">
              <a:rPr kumimoji="0" lang="en-US" smtClean="0"/>
              <a:pPr/>
              <a:t>‹N›</a:t>
            </a:fld>
            <a:endParaRPr kumimoji="0"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n-US" sz="4000" kern="1200" dirty="0">
                <a:solidFill>
                  <a:schemeClr val="bg1"/>
                </a:solidFill>
                <a:latin typeface="+mn-lt"/>
                <a:ea typeface="+mn-ea"/>
                <a:cs typeface="+mn-cs"/>
              </a:defRPr>
            </a:lvl1pPr>
          </a:lstStyle>
          <a:p>
            <a:pPr eaLnBrk="1" latinLnBrk="0" hangingPunct="1"/>
            <a:r>
              <a:rPr kumimoji="0" lang="it-IT"/>
              <a:t>Fare clic per modificare stile</a:t>
            </a:r>
            <a:endParaRPr kumimoji="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n-US" sz="1800" b="1" kern="1200" dirty="0" smtClean="0">
                <a:solidFill>
                  <a:schemeClr val="bg1">
                    <a:lumMod val="65000"/>
                  </a:schemeClr>
                </a:solidFill>
                <a:latin typeface="Calibri" pitchFamily="34" charset="0"/>
                <a:ea typeface="+mn-ea"/>
                <a:cs typeface="+mn-cs"/>
              </a:defRPr>
            </a:lvl1pPr>
          </a:lstStyle>
          <a:p>
            <a:pPr lvl="0"/>
            <a:r>
              <a:rPr kumimoji="0" lang="en-US" dirty="0"/>
              <a:t>Click to edit Master subtitle style</a:t>
            </a:r>
          </a:p>
        </p:txBody>
      </p:sp>
    </p:spTree>
    <p:extLst>
      <p:ext uri="{BB962C8B-B14F-4D97-AF65-F5344CB8AC3E}">
        <p14:creationId xmlns:p14="http://schemas.microsoft.com/office/powerpoint/2010/main" val="154314032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r>
              <a:rPr kumimoji="0" lang="it-IT"/>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r>
              <a:rPr kumimoji="0" lang="it-IT">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r>
              <a:rPr kumimoji="0" lang="it-IT"/>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it-IT" sz="3000" b="1" cap="all"/>
            </a:lvl1pPr>
          </a:lstStyle>
          <a:p>
            <a:pPr eaLnBrk="1" latinLnBrk="0" hangingPunct="1"/>
            <a:r>
              <a:rPr lang="it-IT"/>
              <a:t>Fare clic per modificare stile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it-IT" sz="1800">
                <a:solidFill>
                  <a:schemeClr val="tx1">
                    <a:lumMod val="65000"/>
                    <a:lumOff val="35000"/>
                  </a:schemeClr>
                </a:solidFill>
              </a:defRPr>
            </a:lvl1pPr>
            <a:lvl2pPr marL="457200" indent="0" eaLnBrk="1" latinLnBrk="0" hangingPunct="1">
              <a:buNone/>
              <a:defRPr kumimoji="0" lang="it-IT" sz="1800">
                <a:solidFill>
                  <a:schemeClr val="tx1">
                    <a:tint val="75000"/>
                  </a:schemeClr>
                </a:solidFill>
              </a:defRPr>
            </a:lvl2pPr>
            <a:lvl3pPr marL="914400" indent="0" eaLnBrk="1" latinLnBrk="0" hangingPunct="1">
              <a:buNone/>
              <a:defRPr kumimoji="0" lang="it-IT" sz="1600">
                <a:solidFill>
                  <a:schemeClr val="tx1">
                    <a:tint val="75000"/>
                  </a:schemeClr>
                </a:solidFill>
              </a:defRPr>
            </a:lvl3pPr>
            <a:lvl4pPr marL="1371600" indent="0" eaLnBrk="1" latinLnBrk="0" hangingPunct="1">
              <a:buNone/>
              <a:defRPr kumimoji="0" lang="it-IT" sz="1400">
                <a:solidFill>
                  <a:schemeClr val="tx1">
                    <a:tint val="75000"/>
                  </a:schemeClr>
                </a:solidFill>
              </a:defRPr>
            </a:lvl4pPr>
            <a:lvl5pPr marL="1828800" indent="0" eaLnBrk="1" latinLnBrk="0" hangingPunct="1">
              <a:buNone/>
              <a:defRPr kumimoji="0" lang="it-IT" sz="1400">
                <a:solidFill>
                  <a:schemeClr val="tx1">
                    <a:tint val="75000"/>
                  </a:schemeClr>
                </a:solidFill>
              </a:defRPr>
            </a:lvl5pPr>
            <a:lvl6pPr marL="2286000" indent="0" eaLnBrk="1" latinLnBrk="0" hangingPunct="1">
              <a:buNone/>
              <a:defRPr kumimoji="0" lang="it-IT" sz="1400">
                <a:solidFill>
                  <a:schemeClr val="tx1">
                    <a:tint val="75000"/>
                  </a:schemeClr>
                </a:solidFill>
              </a:defRPr>
            </a:lvl6pPr>
            <a:lvl7pPr marL="2743200" indent="0" eaLnBrk="1" latinLnBrk="0" hangingPunct="1">
              <a:buNone/>
              <a:defRPr kumimoji="0" lang="it-IT" sz="1400">
                <a:solidFill>
                  <a:schemeClr val="tx1">
                    <a:tint val="75000"/>
                  </a:schemeClr>
                </a:solidFill>
              </a:defRPr>
            </a:lvl7pPr>
            <a:lvl8pPr marL="3200400" indent="0" eaLnBrk="1" latinLnBrk="0" hangingPunct="1">
              <a:buNone/>
              <a:defRPr kumimoji="0" lang="it-IT" sz="1400">
                <a:solidFill>
                  <a:schemeClr val="tx1">
                    <a:tint val="75000"/>
                  </a:schemeClr>
                </a:solidFill>
              </a:defRPr>
            </a:lvl8pPr>
            <a:lvl9pPr marL="3657600" indent="0" eaLnBrk="1" latinLnBrk="0" hangingPunct="1">
              <a:buNone/>
              <a:defRPr kumimoji="0" lang="it-IT" sz="1400">
                <a:solidFill>
                  <a:schemeClr val="tx1">
                    <a:tint val="75000"/>
                  </a:schemeClr>
                </a:solidFill>
              </a:defRPr>
            </a:lvl9pPr>
          </a:lstStyle>
          <a:p>
            <a:pPr lvl="0" eaLnBrk="1" latinLnBrk="0" hangingPunct="1"/>
            <a:r>
              <a:rPr lang="it-IT"/>
              <a:t>Fare clic per modificare gli stili del testo dello schema</a:t>
            </a:r>
          </a:p>
        </p:txBody>
      </p:sp>
      <p:sp>
        <p:nvSpPr>
          <p:cNvPr id="7" name="Footer Placeholder 4"/>
          <p:cNvSpPr>
            <a:spLocks noGrp="1"/>
          </p:cNvSpPr>
          <p:nvPr>
            <p:ph type="ftr" sz="quarter" idx="10"/>
          </p:nvPr>
        </p:nvSpPr>
        <p:spPr/>
        <p:txBody>
          <a:bodyPr/>
          <a:lstStyle>
            <a:lvl1pPr eaLnBrk="1" latinLnBrk="0" hangingPunct="1">
              <a:defRPr kumimoji="0" lang="it-IT">
                <a:solidFill>
                  <a:schemeClr val="tx1">
                    <a:lumMod val="85000"/>
                    <a:lumOff val="15000"/>
                  </a:schemeClr>
                </a:solidFill>
              </a:defRPr>
            </a:lvl1pPr>
          </a:lstStyle>
          <a:p>
            <a:pPr>
              <a:defRPr kumimoji="0"/>
            </a:pPr>
            <a:endParaRPr kumimoji="0"/>
          </a:p>
        </p:txBody>
      </p:sp>
      <p:sp>
        <p:nvSpPr>
          <p:cNvPr id="8" name="Slide Number Placeholder 5"/>
          <p:cNvSpPr>
            <a:spLocks noGrp="1"/>
          </p:cNvSpPr>
          <p:nvPr>
            <p:ph type="sldNum" sz="quarter" idx="11"/>
          </p:nvPr>
        </p:nvSpPr>
        <p:spPr/>
        <p:txBody>
          <a:bodyPr/>
          <a:lstStyle>
            <a:lvl1pPr eaLnBrk="1" latinLnBrk="0" hangingPunct="1">
              <a:defRPr kumimoji="0" lang="it-IT">
                <a:solidFill>
                  <a:schemeClr val="tx1">
                    <a:lumMod val="85000"/>
                    <a:lumOff val="15000"/>
                  </a:schemeClr>
                </a:solidFill>
              </a:defRPr>
            </a:lvl1pPr>
          </a:lstStyle>
          <a:p>
            <a:pPr>
              <a:defRPr kumimoji="0"/>
            </a:pPr>
            <a:fld id="{E19EA942-25C2-4F62-A694-F6919D8D77C3}" type="slidenum">
              <a:rPr kumimoji="0"/>
              <a:pPr>
                <a:defRPr kumimoji="0"/>
              </a:pPr>
              <a:t>‹N›</a:t>
            </a:fld>
            <a:endParaRPr kumimoji="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olo e contenu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it-IT" sz="3000" b="0">
                <a:solidFill>
                  <a:schemeClr val="tx1">
                    <a:lumMod val="85000"/>
                    <a:lumOff val="15000"/>
                  </a:schemeClr>
                </a:solidFill>
              </a:defRPr>
            </a:lvl1pPr>
          </a:lstStyle>
          <a:p>
            <a:pPr eaLnBrk="1" latinLnBrk="0" hangingPunct="1"/>
            <a:r>
              <a:rPr lang="it-IT"/>
              <a:t>Fare clic per modificare stile</a:t>
            </a:r>
            <a:endParaRPr/>
          </a:p>
        </p:txBody>
      </p:sp>
      <p:sp>
        <p:nvSpPr>
          <p:cNvPr id="3" name="Content Placeholder 2"/>
          <p:cNvSpPr>
            <a:spLocks noGrp="1"/>
          </p:cNvSpPr>
          <p:nvPr>
            <p:ph idx="1"/>
          </p:nvPr>
        </p:nvSpPr>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5"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FA3E2A21-8CD7-456B-BFB0-00437F14987D}" type="datetimeFigureOut">
              <a:rPr kumimoji="0" lang="en-US"/>
              <a:pPr>
                <a:defRPr kumimoji="0"/>
              </a:pPr>
              <a:t>6/18/2019</a:t>
            </a:fld>
            <a:endParaRPr kumimoji="0"/>
          </a:p>
        </p:txBody>
      </p:sp>
      <p:sp>
        <p:nvSpPr>
          <p:cNvPr id="6" name="Footer Placeholder 4"/>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kumimoji="0"/>
          </a:p>
        </p:txBody>
      </p:sp>
      <p:sp>
        <p:nvSpPr>
          <p:cNvPr id="7"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A26D6292-07CE-4ED6-9686-5E0CCAD4BCB4}" type="slidenum">
              <a:rPr kumimoji="0"/>
              <a:pPr>
                <a:defRPr kumimoji="0"/>
              </a:pPr>
              <a:t>‹N›</a:t>
            </a:fld>
            <a:endParaRPr kumimoji="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enfa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a:t>Fare clic per modificare stile</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A2C8A860-B7CA-4F93-A7D5-72A7386C8DDA}" type="datetimeFigureOut">
              <a:rPr kumimoji="0" lang="en-US"/>
              <a:pPr>
                <a:defRPr kumimoji="0"/>
              </a:pPr>
              <a:t>6/18/2019</a:t>
            </a:fld>
            <a:endParaRPr kumimoji="0"/>
          </a:p>
        </p:txBody>
      </p:sp>
      <p:sp>
        <p:nvSpPr>
          <p:cNvPr id="5" name="Footer Placeholder 3"/>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kumimoji="0"/>
          </a:p>
        </p:txBody>
      </p:sp>
      <p:sp>
        <p:nvSpPr>
          <p:cNvPr id="7" name="Slide Number Placeholder 4"/>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D93D8C49-A129-4270-A82C-55BA701B11F2}" type="slidenum">
              <a:rPr kumimoji="0"/>
              <a:pPr>
                <a:defRPr kumimoji="0"/>
              </a:pPr>
              <a:t>‹N›</a:t>
            </a:fld>
            <a:endParaRPr kumimoji="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ue contenut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it-IT" sz="2800">
                <a:solidFill>
                  <a:schemeClr val="bg1"/>
                </a:solidFill>
              </a:defRPr>
            </a:lvl1pPr>
          </a:lstStyle>
          <a:p>
            <a:pPr eaLnBrk="1" latinLnBrk="0" hangingPunct="1"/>
            <a:r>
              <a:rPr lang="it-IT"/>
              <a:t>Fare clic per modificare stile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it-IT" sz="2800">
                <a:solidFill>
                  <a:schemeClr val="tx1">
                    <a:lumMod val="85000"/>
                    <a:lumOff val="15000"/>
                  </a:schemeClr>
                </a:solidFill>
              </a:defRPr>
            </a:lvl1pPr>
            <a:lvl2pPr eaLnBrk="1" latinLnBrk="0" hangingPunct="1">
              <a:defRPr kumimoji="0" lang="it-IT" sz="2400">
                <a:solidFill>
                  <a:schemeClr val="tx1">
                    <a:lumMod val="85000"/>
                    <a:lumOff val="15000"/>
                  </a:schemeClr>
                </a:solidFill>
              </a:defRPr>
            </a:lvl2pPr>
            <a:lvl3pPr eaLnBrk="1" latinLnBrk="0" hangingPunct="1">
              <a:defRPr kumimoji="0" lang="it-IT" sz="2000">
                <a:solidFill>
                  <a:schemeClr val="tx1">
                    <a:lumMod val="85000"/>
                    <a:lumOff val="15000"/>
                  </a:schemeClr>
                </a:solidFill>
              </a:defRPr>
            </a:lvl3pPr>
            <a:lvl4pPr eaLnBrk="1" latinLnBrk="0" hangingPunct="1">
              <a:defRPr kumimoji="0" lang="it-IT" sz="1800">
                <a:solidFill>
                  <a:schemeClr val="tx1">
                    <a:lumMod val="85000"/>
                    <a:lumOff val="15000"/>
                  </a:schemeClr>
                </a:solidFill>
              </a:defRPr>
            </a:lvl4pPr>
            <a:lvl5pPr eaLnBrk="1" latinLnBrk="0" hangingPunct="1">
              <a:defRPr kumimoji="0" lang="it-IT" sz="1800">
                <a:solidFill>
                  <a:schemeClr val="tx1">
                    <a:lumMod val="85000"/>
                    <a:lumOff val="15000"/>
                  </a:schemeClr>
                </a:solidFill>
              </a:defRPr>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it-IT" sz="2800">
                <a:solidFill>
                  <a:schemeClr val="tx1">
                    <a:lumMod val="85000"/>
                    <a:lumOff val="15000"/>
                  </a:schemeClr>
                </a:solidFill>
              </a:defRPr>
            </a:lvl1pPr>
            <a:lvl2pPr eaLnBrk="1" latinLnBrk="0" hangingPunct="1">
              <a:defRPr kumimoji="0" lang="it-IT" sz="2400">
                <a:solidFill>
                  <a:schemeClr val="tx1">
                    <a:lumMod val="85000"/>
                    <a:lumOff val="15000"/>
                  </a:schemeClr>
                </a:solidFill>
              </a:defRPr>
            </a:lvl2pPr>
            <a:lvl3pPr eaLnBrk="1" latinLnBrk="0" hangingPunct="1">
              <a:defRPr kumimoji="0" lang="it-IT" sz="2000">
                <a:solidFill>
                  <a:schemeClr val="tx1">
                    <a:lumMod val="85000"/>
                    <a:lumOff val="15000"/>
                  </a:schemeClr>
                </a:solidFill>
              </a:defRPr>
            </a:lvl3pPr>
            <a:lvl4pPr eaLnBrk="1" latinLnBrk="0" hangingPunct="1">
              <a:defRPr kumimoji="0" lang="it-IT" sz="1800">
                <a:solidFill>
                  <a:schemeClr val="tx1">
                    <a:lumMod val="85000"/>
                    <a:lumOff val="15000"/>
                  </a:schemeClr>
                </a:solidFill>
              </a:defRPr>
            </a:lvl4pPr>
            <a:lvl5pPr eaLnBrk="1" latinLnBrk="0" hangingPunct="1">
              <a:defRPr kumimoji="0" lang="it-IT" sz="1800">
                <a:solidFill>
                  <a:schemeClr val="tx1">
                    <a:lumMod val="85000"/>
                    <a:lumOff val="15000"/>
                  </a:schemeClr>
                </a:solidFill>
              </a:defRPr>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5" name="Date Placeholder 4"/>
          <p:cNvSpPr>
            <a:spLocks noGrp="1"/>
          </p:cNvSpPr>
          <p:nvPr>
            <p:ph type="dt" sz="half" idx="10"/>
          </p:nvPr>
        </p:nvSpPr>
        <p:spPr/>
        <p:txBody>
          <a:bodyPr/>
          <a:lstStyle>
            <a:lvl1pPr eaLnBrk="1" latinLnBrk="0" hangingPunct="1">
              <a:defRPr kumimoji="0"/>
            </a:lvl1pPr>
          </a:lstStyle>
          <a:p>
            <a:pPr>
              <a:defRPr kumimoji="0"/>
            </a:pPr>
            <a:fld id="{DA303E18-DF22-43FB-B302-6D5CB17C10B3}" type="datetimeFigureOut">
              <a:rPr kumimoji="0" lang="en-US"/>
              <a:pPr>
                <a:defRPr kumimoji="0"/>
              </a:pPr>
              <a:t>6/18/2019</a:t>
            </a:fld>
            <a:endParaRPr kumimoji="0"/>
          </a:p>
        </p:txBody>
      </p:sp>
      <p:sp>
        <p:nvSpPr>
          <p:cNvPr id="6" name="Footer Placeholder 5"/>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7" name="Slide Number Placeholder 6"/>
          <p:cNvSpPr>
            <a:spLocks noGrp="1"/>
          </p:cNvSpPr>
          <p:nvPr>
            <p:ph type="sldNum" sz="quarter" idx="12"/>
          </p:nvPr>
        </p:nvSpPr>
        <p:spPr/>
        <p:txBody>
          <a:bodyPr/>
          <a:lstStyle>
            <a:lvl1pPr eaLnBrk="1" latinLnBrk="0" hangingPunct="1">
              <a:defRPr kumimoji="0"/>
            </a:lvl1pPr>
          </a:lstStyle>
          <a:p>
            <a:pPr>
              <a:defRPr kumimoji="0"/>
            </a:pPr>
            <a:fld id="{D362A253-5E6A-4662-A4B5-E9CD80BE2841}" type="slidenum">
              <a:rPr kumimoji="0"/>
              <a:pPr>
                <a:defRPr kumimoji="0"/>
              </a:pPr>
              <a:t>‹N›</a:t>
            </a:fld>
            <a:endParaRPr kumimoji="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it-IT"/>
            </a:lvl1pPr>
          </a:lstStyle>
          <a:p>
            <a:pPr eaLnBrk="1" latinLnBrk="0" hangingPunct="1"/>
            <a:r>
              <a:rPr lang="it-IT"/>
              <a:t>Fare clic per modificare stile</a:t>
            </a:r>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7325AD68-ED31-434F-BA0B-A9DF9E02B021}" type="datetimeFigureOut">
              <a:rPr kumimoji="0" lang="en-US"/>
              <a:pPr>
                <a:defRPr kumimoji="0"/>
              </a:pPr>
              <a:t>6/18/2019</a:t>
            </a:fld>
            <a:endParaRPr kumimoji="0"/>
          </a:p>
        </p:txBody>
      </p:sp>
      <p:sp>
        <p:nvSpPr>
          <p:cNvPr id="5" name="Footer Placeholder 3"/>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kumimoji="0"/>
          </a:p>
        </p:txBody>
      </p:sp>
      <p:sp>
        <p:nvSpPr>
          <p:cNvPr id="6" name="Slide Number Placeholder 4"/>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0CA88395-8C20-499C-9596-5C3BEB3A8A26}" type="slidenum">
              <a:rPr kumimoji="0"/>
              <a:pPr>
                <a:defRPr kumimoji="0"/>
              </a:pPr>
              <a:t>‹N›</a:t>
            </a:fld>
            <a:endParaRPr kumimoji="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lo titolo: enfa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it-IT"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pPr eaLnBrk="1" latinLnBrk="0" hangingPunct="1"/>
            <a:r>
              <a:rPr lang="it-IT"/>
              <a:t>Fare clic per modificare stile</a:t>
            </a:r>
            <a:endParaRP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it-IT" sz="2800" kern="1200">
                <a:solidFill>
                  <a:srgbClr val="2E507A">
                    <a:alpha val="81000"/>
                  </a:srgbClr>
                </a:solidFill>
                <a:latin typeface="+mn-lt"/>
                <a:ea typeface="+mn-ea"/>
                <a:cs typeface="+mn-cs"/>
              </a:defRPr>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a:t>Fare clic per modificare gli stili del testo dello schema</a:t>
            </a:r>
          </a:p>
        </p:txBody>
      </p:sp>
      <p:sp>
        <p:nvSpPr>
          <p:cNvPr id="4" name="Date Placeholder 1"/>
          <p:cNvSpPr>
            <a:spLocks noGrp="1"/>
          </p:cNvSpPr>
          <p:nvPr>
            <p:ph type="dt" sz="half" idx="10"/>
          </p:nvPr>
        </p:nvSpPr>
        <p:spPr/>
        <p:txBody>
          <a:bodyPr/>
          <a:lstStyle>
            <a:lvl1pPr eaLnBrk="1" latinLnBrk="0" hangingPunct="1">
              <a:defRPr kumimoji="0"/>
            </a:lvl1pPr>
          </a:lstStyle>
          <a:p>
            <a:pPr>
              <a:defRPr kumimoji="0"/>
            </a:pPr>
            <a:fld id="{4C0DDC4B-D0E2-4551-AE32-401E5EB94811}" type="datetimeFigureOut">
              <a:rPr kumimoji="0" lang="en-US"/>
              <a:pPr>
                <a:defRPr kumimoji="0"/>
              </a:pPr>
              <a:t>6/18/2019</a:t>
            </a:fld>
            <a:endParaRPr kumimoji="0"/>
          </a:p>
        </p:txBody>
      </p:sp>
      <p:sp>
        <p:nvSpPr>
          <p:cNvPr id="5" name="Footer Placeholder 2"/>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8" name="Slide Number Placeholder 3"/>
          <p:cNvSpPr>
            <a:spLocks noGrp="1"/>
          </p:cNvSpPr>
          <p:nvPr>
            <p:ph type="sldNum" sz="quarter" idx="12"/>
          </p:nvPr>
        </p:nvSpPr>
        <p:spPr/>
        <p:txBody>
          <a:bodyPr/>
          <a:lstStyle>
            <a:lvl1pPr eaLnBrk="1" latinLnBrk="0" hangingPunct="1">
              <a:defRPr kumimoji="0"/>
            </a:lvl1pPr>
          </a:lstStyle>
          <a:p>
            <a:pPr>
              <a:defRPr kumimoji="0"/>
            </a:pPr>
            <a:fld id="{ED5ADEF5-6014-43A2-AB0C-61D93A463B67}" type="slidenum">
              <a:rPr kumimoji="0"/>
              <a:pPr>
                <a:defRPr kumimoji="0"/>
              </a:pPr>
              <a:t>‹N›</a:t>
            </a:fld>
            <a:endParaRPr kumimoji="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olo con testo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it-IT" sz="4000" kern="1200">
                <a:solidFill>
                  <a:schemeClr val="bg1"/>
                </a:solidFill>
                <a:latin typeface="+mn-lt"/>
                <a:ea typeface="+mn-ea"/>
                <a:cs typeface="+mn-cs"/>
              </a:defRPr>
            </a:lvl1pPr>
          </a:lstStyle>
          <a:p>
            <a:pPr eaLnBrk="1" latinLnBrk="0" hangingPunct="1"/>
            <a:r>
              <a:rPr lang="it-IT"/>
              <a:t>Fare clic per modificare stile</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it-IT" sz="1800" b="1" kern="1200">
                <a:solidFill>
                  <a:schemeClr val="bg1">
                    <a:lumMod val="65000"/>
                  </a:schemeClr>
                </a:solidFill>
                <a:latin typeface="Calibri" pitchFamily="34" charset="0"/>
                <a:ea typeface="+mn-ea"/>
                <a:cs typeface="+mn-cs"/>
              </a:defRPr>
            </a:lvl1pPr>
          </a:lstStyle>
          <a:p>
            <a:pPr lvl="0" eaLnBrk="1" latinLnBrk="0" hangingPunct="1"/>
            <a:r>
              <a:rPr lang="it-IT"/>
              <a:t>Fare clic per modificare gli stili del testo dello schema</a:t>
            </a:r>
          </a:p>
        </p:txBody>
      </p:sp>
      <p:sp>
        <p:nvSpPr>
          <p:cNvPr id="5"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A60EB490-47CC-4A79-A9EB-DE64487B16AF}" type="datetimeFigureOut">
              <a:rPr kumimoji="0" lang="en-US"/>
              <a:pPr>
                <a:defRPr kumimoji="0"/>
              </a:pPr>
              <a:t>6/18/2019</a:t>
            </a:fld>
            <a:endParaRPr kumimoji="0"/>
          </a:p>
        </p:txBody>
      </p:sp>
      <p:sp>
        <p:nvSpPr>
          <p:cNvPr id="6"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kumimoji="0"/>
          </a:p>
        </p:txBody>
      </p:sp>
      <p:sp>
        <p:nvSpPr>
          <p:cNvPr id="7"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E29F5F7B-1EC5-4116-9606-15557A48B37B}" type="slidenum">
              <a:rPr kumimoji="0"/>
              <a:pPr>
                <a:defRPr kumimoji="0"/>
              </a:pPr>
              <a:t>‹N›</a:t>
            </a:fld>
            <a:endParaRPr kumimoji="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it-IT" sz="2000" b="1"/>
            </a:lvl1pPr>
          </a:lstStyle>
          <a:p>
            <a:pPr eaLnBrk="1" latinLnBrk="0" hangingPunct="1"/>
            <a:r>
              <a:rPr lang="it-IT"/>
              <a:t>Fare clic per modificare stile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it-IT" sz="2800">
                <a:solidFill>
                  <a:schemeClr val="bg1"/>
                </a:solidFill>
              </a:defRPr>
            </a:lvl1pPr>
            <a:lvl2pPr eaLnBrk="1" latinLnBrk="0" hangingPunct="1">
              <a:defRPr kumimoji="0" lang="it-IT" sz="2800">
                <a:solidFill>
                  <a:schemeClr val="bg1"/>
                </a:solidFill>
              </a:defRPr>
            </a:lvl2pPr>
            <a:lvl3pPr eaLnBrk="1" latinLnBrk="0" hangingPunct="1">
              <a:defRPr kumimoji="0" lang="it-IT" sz="2400">
                <a:solidFill>
                  <a:schemeClr val="bg1"/>
                </a:solidFill>
              </a:defRPr>
            </a:lvl3pPr>
            <a:lvl4pPr eaLnBrk="1" latinLnBrk="0" hangingPunct="1">
              <a:defRPr kumimoji="0" lang="it-IT" sz="2000">
                <a:solidFill>
                  <a:schemeClr val="bg1"/>
                </a:solidFill>
              </a:defRPr>
            </a:lvl4pPr>
            <a:lvl5pPr eaLnBrk="1" latinLnBrk="0" hangingPunct="1">
              <a:defRPr kumimoji="0" lang="it-IT" sz="2000">
                <a:solidFill>
                  <a:schemeClr val="bg1"/>
                </a:solidFill>
              </a:defRPr>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it-IT" sz="1400">
                <a:solidFill>
                  <a:schemeClr val="tx1">
                    <a:lumMod val="75000"/>
                    <a:lumOff val="25000"/>
                  </a:schemeClr>
                </a:solidFill>
              </a:defRPr>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a:t>Fare clic per modificare gli stili del testo dello schema</a:t>
            </a:r>
          </a:p>
        </p:txBody>
      </p:sp>
      <p:sp>
        <p:nvSpPr>
          <p:cNvPr id="5"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4E9102A0-AF16-4442-9068-53E7E9250A05}" type="datetimeFigureOut">
              <a:rPr kumimoji="0" lang="en-US"/>
              <a:pPr>
                <a:defRPr kumimoji="0"/>
              </a:pPr>
              <a:t>6/18/2019</a:t>
            </a:fld>
            <a:endParaRPr kumimoji="0"/>
          </a:p>
        </p:txBody>
      </p:sp>
      <p:sp>
        <p:nvSpPr>
          <p:cNvPr id="6"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kumimoji="0"/>
          </a:p>
        </p:txBody>
      </p:sp>
      <p:sp>
        <p:nvSpPr>
          <p:cNvPr id="7"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62AD8E3C-2DF9-4E41-B312-4275E5A5E782}" type="slidenum">
              <a:rPr kumimoji="0"/>
              <a:pPr>
                <a:defRPr kumimoji="0"/>
              </a:pPr>
              <a:t>‹N›</a:t>
            </a:fld>
            <a:endParaRPr kumimoji="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7"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latinLnBrk="0" hangingPunct="1"/>
            <a:r>
              <a:rPr kumimoji="0" lang="it-IT"/>
              <a:t>Fare clic per modificare stile</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kumimoji="0"/>
            </a:pPr>
            <a:fld id="{B3A90178-0D72-41F0-9A65-BE7215290746}" type="datetimeFigureOut">
              <a:rPr kumimoji="0" lang="en-US"/>
              <a:pPr>
                <a:defRPr kumimoji="0"/>
              </a:pPr>
              <a:t>6/18/2019</a:t>
            </a:fld>
            <a:endParaRPr kumimoji="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kumimoji="0"/>
            </a:pPr>
            <a:endParaRPr kumimoji="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kumimoji="0"/>
            </a:pPr>
            <a:fld id="{D58F9628-A8EE-4F18-ADF8-EE7C2D515BB6}" type="slidenum">
              <a:rPr kumimoji="0"/>
              <a:pPr>
                <a:defRPr kumimoji="0"/>
              </a:pPr>
              <a:t>‹N›</a:t>
            </a:fld>
            <a:endParaRPr kumimoji="0"/>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latinLnBrk="0" hangingPunct="1"/>
            <a:r>
              <a:rPr kumimoji="0" lang="it-IT"/>
              <a:t>Fare clic per modificare gli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ctr"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p:titleStyle>
    <p:bodyStyle>
      <a:lvl1pPr marL="342900" indent="-342900" algn="l" rtl="0" eaLnBrk="1" fontAlgn="base" latinLnBrk="0" hangingPunct="1">
        <a:spcBef>
          <a:spcPct val="20000"/>
        </a:spcBef>
        <a:spcAft>
          <a:spcPct val="0"/>
        </a:spcAft>
        <a:buFont typeface="Arial" charset="0"/>
        <a:buChar char="•"/>
        <a:defRPr kumimoji="0" lang="it-IT" sz="3200" kern="1200">
          <a:solidFill>
            <a:schemeClr val="tx1"/>
          </a:solidFill>
          <a:latin typeface="+mn-lt"/>
          <a:ea typeface="+mn-ea"/>
          <a:cs typeface="+mn-cs"/>
        </a:defRPr>
      </a:lvl1pPr>
      <a:lvl2pPr marL="742950" indent="-285750" algn="l" rtl="0" eaLnBrk="1" fontAlgn="base" latinLnBrk="0" hangingPunct="1">
        <a:spcBef>
          <a:spcPct val="20000"/>
        </a:spcBef>
        <a:spcAft>
          <a:spcPct val="0"/>
        </a:spcAft>
        <a:buFont typeface="Arial" charset="0"/>
        <a:buChar char="–"/>
        <a:defRPr kumimoji="0" lang="it-IT" sz="2800" kern="1200">
          <a:solidFill>
            <a:schemeClr val="tx1"/>
          </a:solidFill>
          <a:latin typeface="+mn-lt"/>
          <a:ea typeface="+mn-ea"/>
          <a:cs typeface="+mn-cs"/>
        </a:defRPr>
      </a:lvl2pPr>
      <a:lvl3pPr marL="1143000" indent="-228600" algn="l" rtl="0" eaLnBrk="1" fontAlgn="base" latinLnBrk="0" hangingPunct="1">
        <a:spcBef>
          <a:spcPct val="20000"/>
        </a:spcBef>
        <a:spcAft>
          <a:spcPct val="0"/>
        </a:spcAft>
        <a:buFont typeface="Arial" charset="0"/>
        <a:buChar char="•"/>
        <a:defRPr kumimoji="0" lang="it-IT" sz="2400" kern="1200">
          <a:solidFill>
            <a:schemeClr val="tx1"/>
          </a:solidFill>
          <a:latin typeface="+mn-lt"/>
          <a:ea typeface="+mn-ea"/>
          <a:cs typeface="+mn-cs"/>
        </a:defRPr>
      </a:lvl3pPr>
      <a:lvl4pPr marL="1600200" indent="-228600" algn="l" rtl="0" eaLnBrk="1" fontAlgn="base" latinLnBrk="0" hangingPunct="1">
        <a:spcBef>
          <a:spcPct val="20000"/>
        </a:spcBef>
        <a:spcAft>
          <a:spcPct val="0"/>
        </a:spcAft>
        <a:buFont typeface="Arial" charset="0"/>
        <a:buChar char="–"/>
        <a:defRPr kumimoji="0" lang="it-IT" sz="2000" kern="1200">
          <a:solidFill>
            <a:schemeClr val="tx1"/>
          </a:solidFill>
          <a:latin typeface="+mn-lt"/>
          <a:ea typeface="+mn-ea"/>
          <a:cs typeface="+mn-cs"/>
        </a:defRPr>
      </a:lvl4pPr>
      <a:lvl5pPr marL="2057400" indent="-228600" algn="l" rtl="0" eaLnBrk="1" fontAlgn="base" latinLnBrk="0" hangingPunct="1">
        <a:spcBef>
          <a:spcPct val="20000"/>
        </a:spcBef>
        <a:spcAft>
          <a:spcPct val="0"/>
        </a:spcAft>
        <a:buFont typeface="Arial" charset="0"/>
        <a:buChar char="»"/>
        <a:defRPr kumimoji="0" lang="it-IT"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media1.m4a"/><Relationship Id="rId7" Type="http://schemas.openxmlformats.org/officeDocument/2006/relationships/image" Target="../media/image29.jpeg"/><Relationship Id="rId2" Type="http://schemas.microsoft.com/office/2007/relationships/media" Target="../media/media1.m4a"/><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media2.m4a"/><Relationship Id="rId7" Type="http://schemas.openxmlformats.org/officeDocument/2006/relationships/image" Target="../media/image32.jpg"/><Relationship Id="rId2" Type="http://schemas.microsoft.com/office/2007/relationships/media" Target="../media/media2.m4a"/><Relationship Id="rId1" Type="http://schemas.openxmlformats.org/officeDocument/2006/relationships/tags" Target="../tags/tag4.xml"/><Relationship Id="rId6" Type="http://schemas.openxmlformats.org/officeDocument/2006/relationships/image" Target="../media/image31.jp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media3.m4a"/><Relationship Id="rId7" Type="http://schemas.openxmlformats.org/officeDocument/2006/relationships/image" Target="../media/image34.jpeg"/><Relationship Id="rId2" Type="http://schemas.microsoft.com/office/2007/relationships/media" Target="../media/media3.m4a"/><Relationship Id="rId1" Type="http://schemas.openxmlformats.org/officeDocument/2006/relationships/tags" Target="../tags/tag5.xml"/><Relationship Id="rId6" Type="http://schemas.openxmlformats.org/officeDocument/2006/relationships/image" Target="../media/image33.jpe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media4.m4a"/><Relationship Id="rId7" Type="http://schemas.openxmlformats.org/officeDocument/2006/relationships/image" Target="../media/image36.jpeg"/><Relationship Id="rId2" Type="http://schemas.microsoft.com/office/2007/relationships/media" Target="../media/media4.m4a"/><Relationship Id="rId1" Type="http://schemas.openxmlformats.org/officeDocument/2006/relationships/tags" Target="../tags/tag6.xml"/><Relationship Id="rId6" Type="http://schemas.openxmlformats.org/officeDocument/2006/relationships/image" Target="../media/image35.jpe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30.png"/><Relationship Id="rId2" Type="http://schemas.microsoft.com/office/2007/relationships/media" Target="../media/media5.m4a"/><Relationship Id="rId1" Type="http://schemas.openxmlformats.org/officeDocument/2006/relationships/tags" Target="../tags/tag7.xml"/><Relationship Id="rId6" Type="http://schemas.openxmlformats.org/officeDocument/2006/relationships/image" Target="../media/image37.jp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30.png"/><Relationship Id="rId2" Type="http://schemas.microsoft.com/office/2007/relationships/media" Target="../media/media6.m4a"/><Relationship Id="rId1" Type="http://schemas.openxmlformats.org/officeDocument/2006/relationships/tags" Target="../tags/tag8.xml"/><Relationship Id="rId6" Type="http://schemas.openxmlformats.org/officeDocument/2006/relationships/image" Target="../media/image38.jp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9.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8.xml"/><Relationship Id="rId7"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08400" y="1341438"/>
            <a:ext cx="4953000" cy="1416050"/>
          </a:xfrm>
        </p:spPr>
        <p:txBody>
          <a:bodyPr rtlCol="0">
            <a:normAutofit/>
          </a:bodyPr>
          <a:lstStyle/>
          <a:p>
            <a:pPr algn="ctr" fontAlgn="auto">
              <a:spcAft>
                <a:spcPts val="0"/>
              </a:spcAft>
              <a:buFont typeface="Arial" pitchFamily="34" charset="0"/>
              <a:buNone/>
              <a:defRPr/>
            </a:pPr>
            <a:r>
              <a:rPr lang="it-IT" sz="1800" dirty="0">
                <a:latin typeface="Lucida Calligraphy"/>
                <a:cs typeface="Lucida Calligraphy"/>
              </a:rPr>
              <a:t>SCUOLA DELL’INFANZIA DI</a:t>
            </a:r>
          </a:p>
          <a:p>
            <a:pPr algn="ctr" fontAlgn="auto">
              <a:spcAft>
                <a:spcPts val="0"/>
              </a:spcAft>
              <a:buFont typeface="Arial" pitchFamily="34" charset="0"/>
              <a:buNone/>
              <a:defRPr/>
            </a:pPr>
            <a:r>
              <a:rPr lang="it-IT" sz="1800" dirty="0">
                <a:latin typeface="Lucida Calligraphy"/>
                <a:cs typeface="Lucida Calligraphy"/>
              </a:rPr>
              <a:t>FAVRIA</a:t>
            </a:r>
          </a:p>
          <a:p>
            <a:pPr algn="ctr" fontAlgn="auto">
              <a:spcAft>
                <a:spcPts val="0"/>
              </a:spcAft>
              <a:buFont typeface="Arial" pitchFamily="34" charset="0"/>
              <a:buNone/>
              <a:defRPr/>
            </a:pPr>
            <a:r>
              <a:rPr lang="it-IT" sz="1600" dirty="0">
                <a:latin typeface="Lucida Calligraphy"/>
                <a:cs typeface="Lucida Calligraphy"/>
              </a:rPr>
              <a:t>A.S. 2018/19</a:t>
            </a:r>
            <a:endParaRPr sz="1600" dirty="0">
              <a:latin typeface="Lucida Calligraphy"/>
              <a:cs typeface="Lucida Calligraphy"/>
            </a:endParaRPr>
          </a:p>
        </p:txBody>
      </p:sp>
      <p:sp>
        <p:nvSpPr>
          <p:cNvPr id="5" name="Title 4"/>
          <p:cNvSpPr>
            <a:spLocks noGrp="1"/>
          </p:cNvSpPr>
          <p:nvPr>
            <p:ph type="title"/>
          </p:nvPr>
        </p:nvSpPr>
        <p:spPr>
          <a:xfrm>
            <a:off x="250825" y="3068638"/>
            <a:ext cx="7239000" cy="1828800"/>
          </a:xfrm>
        </p:spPr>
        <p:txBody>
          <a:bodyPr rtlCol="0">
            <a:normAutofit/>
          </a:bodyPr>
          <a:lstStyle/>
          <a:p>
            <a:pPr fontAlgn="auto">
              <a:spcAft>
                <a:spcPts val="0"/>
              </a:spcAft>
              <a:defRPr/>
            </a:pPr>
            <a:r>
              <a:rPr lang="it-IT" sz="4000" b="0" dirty="0">
                <a:solidFill>
                  <a:srgbClr val="7BCF27"/>
                </a:solidFill>
                <a:latin typeface="Lucida Calligraphy"/>
                <a:cs typeface="Lucida Calligraphy"/>
              </a:rPr>
              <a:t>PROGETTO LETTURA</a:t>
            </a:r>
            <a:br>
              <a:rPr lang="it-IT" sz="4000" b="0" dirty="0">
                <a:solidFill>
                  <a:srgbClr val="7BCF27"/>
                </a:solidFill>
                <a:latin typeface="Lucida Calligraphy"/>
                <a:cs typeface="Lucida Calligraphy"/>
              </a:rPr>
            </a:br>
            <a:endParaRPr sz="4000" b="0" dirty="0">
              <a:latin typeface="Lucida Calligraphy"/>
              <a:cs typeface="Lucida Calligraphy"/>
            </a:endParaRPr>
          </a:p>
        </p:txBody>
      </p:sp>
    </p:spTree>
  </p:cSld>
  <p:clrMapOvr>
    <a:masterClrMapping/>
  </p:clrMapOvr>
  <p:transition spd="slow" advClick="0" advTm="5000"/>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95536" y="3933056"/>
            <a:ext cx="4953000" cy="2654300"/>
          </a:xfrm>
          <a:prstGeom prst="rect">
            <a:avLst/>
          </a:prstGeom>
          <a:noFill/>
          <a:ln w="9525">
            <a:noFill/>
            <a:miter lim="800000"/>
            <a:headEnd/>
            <a:tailEnd/>
          </a:ln>
        </p:spPr>
        <p:txBody>
          <a:bodyPr/>
          <a:lstStyle/>
          <a:p>
            <a:pPr>
              <a:spcBef>
                <a:spcPts val="100"/>
              </a:spcBef>
            </a:pPr>
            <a:endParaRPr lang="it-IT" sz="2000" dirty="0">
              <a:solidFill>
                <a:srgbClr val="FFFFFF"/>
              </a:solidFill>
              <a:latin typeface="Lucida Calligraphy"/>
              <a:cs typeface="Lucida Calligraphy"/>
            </a:endParaRPr>
          </a:p>
          <a:p>
            <a:pPr>
              <a:spcBef>
                <a:spcPts val="100"/>
              </a:spcBef>
            </a:pPr>
            <a:endParaRPr lang="it-IT" sz="2000" dirty="0">
              <a:solidFill>
                <a:srgbClr val="FFFFFF"/>
              </a:solidFill>
              <a:latin typeface="Lucida Calligraphy"/>
              <a:cs typeface="Lucida Calligraphy"/>
            </a:endParaRPr>
          </a:p>
          <a:p>
            <a:pPr>
              <a:spcBef>
                <a:spcPts val="100"/>
              </a:spcBef>
            </a:pPr>
            <a:r>
              <a:rPr lang="it-IT" sz="2000" dirty="0">
                <a:solidFill>
                  <a:srgbClr val="FFFFFF"/>
                </a:solidFill>
                <a:latin typeface="Lucida Calligraphy"/>
                <a:cs typeface="Lucida Calligraphy"/>
              </a:rPr>
              <a:t>E ANCHE A FAR FINTA CHE</a:t>
            </a:r>
            <a:r>
              <a:rPr lang="mr-IN" sz="2000" dirty="0">
                <a:solidFill>
                  <a:srgbClr val="FFFFFF"/>
                </a:solidFill>
                <a:latin typeface="Lucida Calligraphy"/>
                <a:cs typeface="Lucida Calligraphy"/>
              </a:rPr>
              <a:t>…</a:t>
            </a:r>
            <a:r>
              <a:rPr lang="it-IT" sz="2000" dirty="0">
                <a:solidFill>
                  <a:srgbClr val="FFFFFF"/>
                </a:solidFill>
                <a:latin typeface="Lucida Calligraphy"/>
                <a:cs typeface="Lucida Calligraphy"/>
              </a:rPr>
              <a:t>.</a:t>
            </a:r>
          </a:p>
          <a:p>
            <a:endParaRPr lang="it-IT" sz="2400" dirty="0">
              <a:solidFill>
                <a:srgbClr val="000000"/>
              </a:solidFill>
              <a:latin typeface="Calibri" pitchFamily="34" charset="0"/>
            </a:endParaRPr>
          </a:p>
        </p:txBody>
      </p:sp>
      <p:sp>
        <p:nvSpPr>
          <p:cNvPr id="39939" name="TextBox 4"/>
          <p:cNvSpPr txBox="1">
            <a:spLocks noChangeArrowheads="1"/>
          </p:cNvSpPr>
          <p:nvPr/>
        </p:nvSpPr>
        <p:spPr bwMode="auto">
          <a:xfrm>
            <a:off x="395536" y="1196752"/>
            <a:ext cx="4648200" cy="2370138"/>
          </a:xfrm>
          <a:prstGeom prst="rect">
            <a:avLst/>
          </a:prstGeom>
          <a:noFill/>
          <a:ln w="9525">
            <a:noFill/>
            <a:miter lim="800000"/>
            <a:headEnd/>
            <a:tailEnd/>
          </a:ln>
        </p:spPr>
        <p:txBody>
          <a:bodyPr anchor="b"/>
          <a:lstStyle/>
          <a:p>
            <a:pPr algn="ctr"/>
            <a:r>
              <a:rPr lang="it-IT" sz="2400" b="1" dirty="0">
                <a:solidFill>
                  <a:srgbClr val="7BCF27"/>
                </a:solidFill>
                <a:latin typeface="Lucida Calligraphy"/>
                <a:cs typeface="Lucida Calligraphy"/>
              </a:rPr>
              <a:t>LA LETTURA DI STORIE CI AIUTA A COMPRENDERE IL MONDO</a:t>
            </a:r>
            <a:r>
              <a:rPr lang="mr-IN" sz="2400" b="1" dirty="0">
                <a:solidFill>
                  <a:srgbClr val="7BCF27"/>
                </a:solidFill>
                <a:latin typeface="Lucida Calligraphy"/>
                <a:cs typeface="Lucida Calligraphy"/>
              </a:rPr>
              <a:t>…</a:t>
            </a:r>
            <a:r>
              <a:rPr lang="it-IT" sz="2400" b="1" dirty="0">
                <a:solidFill>
                  <a:srgbClr val="7BCF27"/>
                </a:solidFill>
                <a:latin typeface="Lucida Calligraphy"/>
                <a:cs typeface="Lucida Calligraphy"/>
              </a:rPr>
              <a:t>  </a:t>
            </a:r>
          </a:p>
        </p:txBody>
      </p:sp>
    </p:spTree>
  </p:cSld>
  <p:clrMapOvr>
    <a:masterClrMapping/>
  </p:clrMapOvr>
  <p:transition spd="slow" advClick="0" advTm="10000">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95536" y="3933056"/>
            <a:ext cx="4953000" cy="2654300"/>
          </a:xfrm>
          <a:prstGeom prst="rect">
            <a:avLst/>
          </a:prstGeom>
          <a:noFill/>
          <a:ln w="9525">
            <a:noFill/>
            <a:miter lim="800000"/>
            <a:headEnd/>
            <a:tailEnd/>
          </a:ln>
        </p:spPr>
        <p:txBody>
          <a:bodyPr/>
          <a:lstStyle/>
          <a:p>
            <a:pPr>
              <a:spcBef>
                <a:spcPts val="100"/>
              </a:spcBef>
            </a:pPr>
            <a:endParaRPr lang="it-IT" sz="2000" dirty="0">
              <a:solidFill>
                <a:srgbClr val="FFFFFF"/>
              </a:solidFill>
              <a:latin typeface="Lucida Calligraphy"/>
              <a:cs typeface="Lucida Calligraphy"/>
            </a:endParaRPr>
          </a:p>
          <a:p>
            <a:pPr>
              <a:spcBef>
                <a:spcPts val="100"/>
              </a:spcBef>
            </a:pPr>
            <a:endParaRPr lang="it-IT" sz="2000" dirty="0">
              <a:solidFill>
                <a:srgbClr val="FFFFFF"/>
              </a:solidFill>
              <a:latin typeface="Lucida Calligraphy"/>
              <a:cs typeface="Lucida Calligraphy"/>
            </a:endParaRPr>
          </a:p>
          <a:p>
            <a:pPr>
              <a:spcBef>
                <a:spcPts val="100"/>
              </a:spcBef>
            </a:pPr>
            <a:r>
              <a:rPr lang="it-IT" sz="2000" dirty="0">
                <a:solidFill>
                  <a:srgbClr val="FFFFFF"/>
                </a:solidFill>
                <a:latin typeface="Lucida Calligraphy"/>
                <a:cs typeface="Lucida Calligraphy"/>
              </a:rPr>
              <a:t>E ANCHE A FAR FINTA CHE</a:t>
            </a:r>
            <a:r>
              <a:rPr lang="mr-IN" sz="2000" dirty="0">
                <a:solidFill>
                  <a:srgbClr val="FFFFFF"/>
                </a:solidFill>
                <a:latin typeface="Lucida Calligraphy"/>
                <a:cs typeface="Lucida Calligraphy"/>
              </a:rPr>
              <a:t>…</a:t>
            </a:r>
            <a:r>
              <a:rPr lang="it-IT" sz="2000" dirty="0">
                <a:solidFill>
                  <a:srgbClr val="FFFFFF"/>
                </a:solidFill>
                <a:latin typeface="Lucida Calligraphy"/>
                <a:cs typeface="Lucida Calligraphy"/>
              </a:rPr>
              <a:t>.</a:t>
            </a:r>
          </a:p>
          <a:p>
            <a:endParaRPr lang="it-IT" sz="2400" dirty="0">
              <a:solidFill>
                <a:srgbClr val="000000"/>
              </a:solidFill>
              <a:latin typeface="Calibri" pitchFamily="34" charset="0"/>
            </a:endParaRPr>
          </a:p>
        </p:txBody>
      </p:sp>
      <p:sp>
        <p:nvSpPr>
          <p:cNvPr id="39939" name="TextBox 4"/>
          <p:cNvSpPr txBox="1">
            <a:spLocks noChangeArrowheads="1"/>
          </p:cNvSpPr>
          <p:nvPr/>
        </p:nvSpPr>
        <p:spPr bwMode="auto">
          <a:xfrm>
            <a:off x="2051720" y="2132856"/>
            <a:ext cx="4648200" cy="2370138"/>
          </a:xfrm>
          <a:prstGeom prst="rect">
            <a:avLst/>
          </a:prstGeom>
          <a:noFill/>
          <a:ln w="9525">
            <a:noFill/>
            <a:miter lim="800000"/>
            <a:headEnd/>
            <a:tailEnd/>
          </a:ln>
        </p:spPr>
        <p:txBody>
          <a:bodyPr anchor="b"/>
          <a:lstStyle/>
          <a:p>
            <a:pPr algn="ctr"/>
            <a:r>
              <a:rPr lang="it-IT" b="1" dirty="0">
                <a:solidFill>
                  <a:srgbClr val="7BCF27"/>
                </a:solidFill>
                <a:latin typeface="Lucida Calligraphy"/>
                <a:cs typeface="Lucida Calligraphy"/>
              </a:rPr>
              <a:t>Non è vero che draghi, castelli e animali parlanti siano inutili alla comprensione della realtà. Invece valicare la soglia del fantastico, persino quando questo non si limita ad essere spazio di lettura, ma diventi reinterpretazione delle proprie esperienze, è uno dei più grandi regali che la letteratura in generale, e la letteratura per l’infanzia in particolare, possano fare al lettore.</a:t>
            </a:r>
          </a:p>
        </p:txBody>
      </p:sp>
    </p:spTree>
    <p:extLst>
      <p:ext uri="{BB962C8B-B14F-4D97-AF65-F5344CB8AC3E}">
        <p14:creationId xmlns:p14="http://schemas.microsoft.com/office/powerpoint/2010/main" val="774618480"/>
      </p:ext>
    </p:extLst>
  </p:cSld>
  <p:clrMapOvr>
    <a:masterClrMapping/>
  </p:clrMapOvr>
  <p:transition spd="slow" advClick="0" advTm="1700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a:bodyPr>
          <a:lstStyle/>
          <a:p>
            <a:pPr lvl="0">
              <a:spcBef>
                <a:spcPts val="0"/>
              </a:spcBef>
            </a:pPr>
            <a:r>
              <a:rPr lang="en-US" dirty="0">
                <a:latin typeface="Lucida Calligraphy"/>
                <a:cs typeface="Lucida Calligraphy"/>
              </a:rPr>
              <a:t>ECCO LA STORIA</a:t>
            </a:r>
          </a:p>
        </p:txBody>
      </p:sp>
      <p:sp>
        <p:nvSpPr>
          <p:cNvPr id="3" name="Text Placeholder 2"/>
          <p:cNvSpPr>
            <a:spLocks noGrp="1"/>
          </p:cNvSpPr>
          <p:nvPr>
            <p:ph type="body" sz="quarter" idx="14"/>
          </p:nvPr>
        </p:nvSpPr>
        <p:spPr>
          <a:xfrm>
            <a:off x="2057400" y="685800"/>
            <a:ext cx="7086600" cy="381000"/>
          </a:xfrm>
        </p:spPr>
        <p:txBody>
          <a:bodyPr/>
          <a:lstStyle/>
          <a:p>
            <a:r>
              <a:rPr lang="en-US" dirty="0" err="1">
                <a:latin typeface="Lucida Calligraphy"/>
                <a:cs typeface="Lucida Calligraphy"/>
              </a:rPr>
              <a:t>Rielaborare</a:t>
            </a:r>
            <a:r>
              <a:rPr lang="en-US" dirty="0">
                <a:latin typeface="Lucida Calligraphy"/>
                <a:cs typeface="Lucida Calligraphy"/>
              </a:rPr>
              <a:t> </a:t>
            </a:r>
            <a:r>
              <a:rPr lang="en-US" dirty="0" err="1">
                <a:latin typeface="Lucida Calligraphy"/>
                <a:cs typeface="Lucida Calligraphy"/>
              </a:rPr>
              <a:t>è</a:t>
            </a:r>
            <a:r>
              <a:rPr lang="en-US" dirty="0">
                <a:latin typeface="Lucida Calligraphy"/>
                <a:cs typeface="Lucida Calligraphy"/>
              </a:rPr>
              <a:t> </a:t>
            </a:r>
            <a:r>
              <a:rPr lang="en-US" dirty="0" err="1">
                <a:latin typeface="Lucida Calligraphy"/>
                <a:cs typeface="Lucida Calligraphy"/>
              </a:rPr>
              <a:t>anche</a:t>
            </a:r>
            <a:r>
              <a:rPr lang="en-US" dirty="0">
                <a:latin typeface="Lucida Calligraphy"/>
                <a:cs typeface="Lucida Calligraphy"/>
              </a:rPr>
              <a:t> </a:t>
            </a:r>
            <a:r>
              <a:rPr lang="en-US" dirty="0" err="1">
                <a:latin typeface="Lucida Calligraphy"/>
                <a:cs typeface="Lucida Calligraphy"/>
              </a:rPr>
              <a:t>questo</a:t>
            </a:r>
            <a:r>
              <a:rPr lang="mr-IN" dirty="0">
                <a:latin typeface="Lucida Calligraphy"/>
                <a:cs typeface="Lucida Calligraphy"/>
              </a:rPr>
              <a:t>…</a:t>
            </a:r>
            <a:r>
              <a:rPr lang="it-IT" dirty="0">
                <a:latin typeface="Lucida Calligraphy"/>
                <a:cs typeface="Lucida Calligraphy"/>
              </a:rPr>
              <a:t>.</a:t>
            </a:r>
            <a:endParaRPr lang="en-US" dirty="0">
              <a:latin typeface="Lucida Calligraphy"/>
              <a:cs typeface="Lucida Calligraphy"/>
            </a:endParaRPr>
          </a:p>
        </p:txBody>
      </p:sp>
      <p:sp>
        <p:nvSpPr>
          <p:cNvPr id="4" name="TextBox 3"/>
          <p:cNvSpPr txBox="1"/>
          <p:nvPr/>
        </p:nvSpPr>
        <p:spPr>
          <a:xfrm>
            <a:off x="1828800" y="4572000"/>
            <a:ext cx="5274528" cy="369332"/>
          </a:xfrm>
          <a:prstGeom prst="rect">
            <a:avLst/>
          </a:prstGeom>
          <a:noFill/>
        </p:spPr>
        <p:txBody>
          <a:bodyPr wrap="square" rtlCol="0">
            <a:normAutofit/>
          </a:bodyPr>
          <a:lstStyle/>
          <a:p>
            <a:pPr algn="r"/>
            <a:r>
              <a:rPr lang="it-IT" dirty="0">
                <a:solidFill>
                  <a:srgbClr val="FFFFFF"/>
                </a:solidFill>
                <a:latin typeface="Lucida Calligraphy"/>
                <a:cs typeface="Lucida Calligraphy"/>
              </a:rPr>
              <a:t>LA RACCONTIAMO NOI</a:t>
            </a:r>
            <a:r>
              <a:rPr lang="mr-IN" dirty="0">
                <a:solidFill>
                  <a:srgbClr val="FFFFFF"/>
                </a:solidFill>
                <a:latin typeface="Lucida Calligraphy"/>
                <a:cs typeface="Lucida Calligraphy"/>
              </a:rPr>
              <a:t>…</a:t>
            </a:r>
            <a:endParaRPr lang="it-IT" dirty="0">
              <a:solidFill>
                <a:srgbClr val="FFFFFF"/>
              </a:solidFill>
              <a:latin typeface="Lucida Calligraphy"/>
              <a:cs typeface="Lucida Calligraphy"/>
            </a:endParaRPr>
          </a:p>
        </p:txBody>
      </p:sp>
    </p:spTree>
    <p:extLst>
      <p:ext uri="{BB962C8B-B14F-4D97-AF65-F5344CB8AC3E}">
        <p14:creationId xmlns:p14="http://schemas.microsoft.com/office/powerpoint/2010/main" val="3260180500"/>
      </p:ext>
    </p:extLst>
  </p:cSld>
  <p:clrMapOvr>
    <a:masterClrMapping/>
  </p:clrMapOvr>
  <mc:AlternateContent xmlns:mc="http://schemas.openxmlformats.org/markup-compatibility/2006" xmlns:p14="http://schemas.microsoft.com/office/powerpoint/2010/main">
    <mc:Choice Requires="p14">
      <p:transition spd="slow" p14:dur="2500" advClick="0" advTm="5000">
        <p14:vortex/>
      </p:transition>
    </mc:Choice>
    <mc:Fallback xmlns="">
      <p:transition xmlns:p14="http://schemas.microsoft.com/office/powerpoint/2010/mai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1986"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800600" y="1781175"/>
            <a:ext cx="3886200" cy="2914650"/>
          </a:xfrm>
          <a:prstGeom prst="rect">
            <a:avLst/>
          </a:prstGeom>
          <a:noFill/>
          <a:ln w="9525">
            <a:noFill/>
            <a:miter lim="800000"/>
            <a:headEnd/>
            <a:tailEnd/>
          </a:ln>
        </p:spPr>
      </p:pic>
      <p:sp>
        <p:nvSpPr>
          <p:cNvPr id="41987" name="TextBox 13"/>
          <p:cNvSpPr txBox="1">
            <a:spLocks noChangeArrowheads="1"/>
          </p:cNvSpPr>
          <p:nvPr/>
        </p:nvSpPr>
        <p:spPr bwMode="auto">
          <a:xfrm>
            <a:off x="466725" y="1219200"/>
            <a:ext cx="4562475" cy="1905000"/>
          </a:xfrm>
          <a:prstGeom prst="rect">
            <a:avLst/>
          </a:prstGeom>
          <a:noFill/>
          <a:ln w="9525">
            <a:noFill/>
            <a:miter lim="800000"/>
            <a:headEnd/>
            <a:tailEnd/>
          </a:ln>
        </p:spPr>
        <p:txBody>
          <a:bodyPr/>
          <a:lstStyle/>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r>
              <a:rPr lang="it-IT" sz="2400" dirty="0">
                <a:solidFill>
                  <a:srgbClr val="FF0000"/>
                </a:solidFill>
                <a:latin typeface="Lucida Calligraphy"/>
                <a:cs typeface="Lucida Calligraphy"/>
              </a:rPr>
              <a:t>“ALICE CASHERINA”</a:t>
            </a:r>
          </a:p>
        </p:txBody>
      </p:sp>
      <p:sp>
        <p:nvSpPr>
          <p:cNvPr id="18" name="Title 17"/>
          <p:cNvSpPr>
            <a:spLocks noGrp="1"/>
          </p:cNvSpPr>
          <p:nvPr>
            <p:ph type="title"/>
          </p:nvPr>
        </p:nvSpPr>
        <p:spPr>
          <a:xfrm>
            <a:off x="436563" y="76200"/>
            <a:ext cx="8402637" cy="685800"/>
          </a:xfrm>
        </p:spPr>
        <p:txBody>
          <a:bodyPr bIns="0" rtlCol="0">
            <a:normAutofit/>
          </a:bodyPr>
          <a:lstStyle/>
          <a:p>
            <a:pPr fontAlgn="auto">
              <a:spcBef>
                <a:spcPts val="0"/>
              </a:spcBef>
              <a:spcAft>
                <a:spcPts val="0"/>
              </a:spcAft>
              <a:defRPr/>
            </a:pPr>
            <a:r>
              <a:rPr lang="it-IT" sz="2400" dirty="0">
                <a:latin typeface="Lucida Calligraphy"/>
                <a:cs typeface="Lucida Calligraphy"/>
              </a:rPr>
              <a:t>DA “FAVOLE AL TELEFONO”</a:t>
            </a:r>
            <a:r>
              <a:rPr lang="mr-IN" sz="2400" dirty="0">
                <a:latin typeface="Lucida Calligraphy"/>
                <a:cs typeface="Lucida Calligraphy"/>
              </a:rPr>
              <a:t>…</a:t>
            </a:r>
            <a:r>
              <a:rPr lang="it-IT" sz="2400" dirty="0">
                <a:latin typeface="Lucida Calligraphy"/>
                <a:cs typeface="Lucida Calligraphy"/>
              </a:rPr>
              <a:t>.</a:t>
            </a:r>
            <a:endParaRPr sz="2400" dirty="0">
              <a:latin typeface="Lucida Calligraphy"/>
              <a:cs typeface="Lucida Calligraphy"/>
            </a:endParaRPr>
          </a:p>
        </p:txBody>
      </p:sp>
      <p:pic>
        <p:nvPicPr>
          <p:cNvPr id="41990"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4213" y="3121025"/>
            <a:ext cx="3987800" cy="2990850"/>
          </a:xfrm>
          <a:prstGeom prst="rect">
            <a:avLst/>
          </a:prstGeom>
          <a:noFill/>
          <a:ln w="9525">
            <a:noFill/>
            <a:miter lim="800000"/>
            <a:headEnd/>
            <a:tailEnd/>
          </a:ln>
        </p:spPr>
      </p:pic>
      <p:pic>
        <p:nvPicPr>
          <p:cNvPr id="2" name="Punto Copia di Fulvio Biesta e Marco Riva SNC 2.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748464" y="6693097"/>
            <a:ext cx="244850" cy="155218"/>
          </a:xfrm>
          <a:prstGeom prst="rect">
            <a:avLst/>
          </a:prstGeom>
        </p:spPr>
      </p:pic>
    </p:spTree>
    <p:custDataLst>
      <p:tags r:id="rId1"/>
    </p:custDataLst>
  </p:cSld>
  <p:clrMapOvr>
    <a:masterClrMapping/>
  </p:clrMapOvr>
  <p:transition spd="slow" advClick="0" advTm="18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932040" y="2780928"/>
            <a:ext cx="3886200" cy="2914650"/>
          </a:xfrm>
          <a:prstGeom prst="rect">
            <a:avLst/>
          </a:prstGeom>
          <a:noFill/>
          <a:ln w="9525">
            <a:noFill/>
            <a:miter lim="800000"/>
            <a:headEnd/>
            <a:tailEnd/>
          </a:ln>
        </p:spPr>
      </p:pic>
      <p:sp>
        <p:nvSpPr>
          <p:cNvPr id="41987" name="TextBox 13"/>
          <p:cNvSpPr txBox="1">
            <a:spLocks noChangeArrowheads="1"/>
          </p:cNvSpPr>
          <p:nvPr/>
        </p:nvSpPr>
        <p:spPr bwMode="auto">
          <a:xfrm>
            <a:off x="466725" y="1219200"/>
            <a:ext cx="4562475" cy="1905000"/>
          </a:xfrm>
          <a:prstGeom prst="rect">
            <a:avLst/>
          </a:prstGeom>
          <a:noFill/>
          <a:ln w="9525">
            <a:noFill/>
            <a:miter lim="800000"/>
            <a:headEnd/>
            <a:tailEnd/>
          </a:ln>
        </p:spPr>
        <p:txBody>
          <a:bodyPr/>
          <a:lstStyle/>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p:txBody>
      </p:sp>
      <p:sp>
        <p:nvSpPr>
          <p:cNvPr id="18" name="Title 17"/>
          <p:cNvSpPr>
            <a:spLocks noGrp="1"/>
          </p:cNvSpPr>
          <p:nvPr>
            <p:ph type="title"/>
          </p:nvPr>
        </p:nvSpPr>
        <p:spPr>
          <a:xfrm>
            <a:off x="436563" y="76200"/>
            <a:ext cx="8402637" cy="685800"/>
          </a:xfrm>
        </p:spPr>
        <p:txBody>
          <a:bodyPr bIns="0" rtlCol="0">
            <a:normAutofit/>
          </a:bodyPr>
          <a:lstStyle/>
          <a:p>
            <a:pPr fontAlgn="auto">
              <a:spcBef>
                <a:spcPts val="0"/>
              </a:spcBef>
              <a:spcAft>
                <a:spcPts val="0"/>
              </a:spcAft>
              <a:defRPr/>
            </a:pPr>
            <a:r>
              <a:rPr lang="it-IT" sz="2400" dirty="0">
                <a:latin typeface="Lucida Calligraphy"/>
                <a:cs typeface="Lucida Calligraphy"/>
              </a:rPr>
              <a:t>INIZIA COSI’</a:t>
            </a:r>
            <a:r>
              <a:rPr lang="mr-IN" sz="2400" dirty="0">
                <a:latin typeface="Lucida Calligraphy"/>
                <a:cs typeface="Lucida Calligraphy"/>
              </a:rPr>
              <a:t>…</a:t>
            </a:r>
            <a:endParaRPr sz="2400" dirty="0">
              <a:latin typeface="Lucida Calligraphy"/>
              <a:cs typeface="Lucida Calligraphy"/>
            </a:endParaRPr>
          </a:p>
        </p:txBody>
      </p:sp>
      <p:pic>
        <p:nvPicPr>
          <p:cNvPr id="41990"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95536" y="1484784"/>
            <a:ext cx="3987800" cy="2990850"/>
          </a:xfrm>
          <a:prstGeom prst="rect">
            <a:avLst/>
          </a:prstGeom>
          <a:noFill/>
          <a:ln w="9525">
            <a:noFill/>
            <a:miter lim="800000"/>
            <a:headEnd/>
            <a:tailEnd/>
          </a:ln>
        </p:spPr>
      </p:pic>
      <p:pic>
        <p:nvPicPr>
          <p:cNvPr id="2" name="Punto Copia di Fulvio Biesta e Marco Riva SNC 3.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8424" y="6597352"/>
            <a:ext cx="144016" cy="144016"/>
          </a:xfrm>
          <a:prstGeom prst="rect">
            <a:avLst/>
          </a:prstGeom>
        </p:spPr>
      </p:pic>
    </p:spTree>
    <p:custDataLst>
      <p:tags r:id="rId1"/>
    </p:custDataLst>
    <p:extLst>
      <p:ext uri="{BB962C8B-B14F-4D97-AF65-F5344CB8AC3E}">
        <p14:creationId xmlns:p14="http://schemas.microsoft.com/office/powerpoint/2010/main" val="2232142218"/>
      </p:ext>
    </p:extLst>
  </p:cSld>
  <p:clrMapOvr>
    <a:masterClrMapping/>
  </p:clrMapOvr>
  <p:transition spd="slow" advClick="0" advTm="35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860032" y="2420888"/>
            <a:ext cx="3886200" cy="2914650"/>
          </a:xfrm>
          <a:prstGeom prst="rect">
            <a:avLst/>
          </a:prstGeom>
          <a:noFill/>
          <a:ln w="9525">
            <a:noFill/>
            <a:miter lim="800000"/>
            <a:headEnd/>
            <a:tailEnd/>
          </a:ln>
        </p:spPr>
      </p:pic>
      <p:sp>
        <p:nvSpPr>
          <p:cNvPr id="41987" name="TextBox 13"/>
          <p:cNvSpPr txBox="1">
            <a:spLocks noChangeArrowheads="1"/>
          </p:cNvSpPr>
          <p:nvPr/>
        </p:nvSpPr>
        <p:spPr bwMode="auto">
          <a:xfrm>
            <a:off x="466725" y="1219200"/>
            <a:ext cx="4562475" cy="1905000"/>
          </a:xfrm>
          <a:prstGeom prst="rect">
            <a:avLst/>
          </a:prstGeom>
          <a:noFill/>
          <a:ln w="9525">
            <a:noFill/>
            <a:miter lim="800000"/>
            <a:headEnd/>
            <a:tailEnd/>
          </a:ln>
        </p:spPr>
        <p:txBody>
          <a:bodyPr/>
          <a:lstStyle/>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p:txBody>
      </p:sp>
      <p:sp>
        <p:nvSpPr>
          <p:cNvPr id="18" name="Title 17"/>
          <p:cNvSpPr>
            <a:spLocks noGrp="1"/>
          </p:cNvSpPr>
          <p:nvPr>
            <p:ph type="title"/>
          </p:nvPr>
        </p:nvSpPr>
        <p:spPr>
          <a:xfrm>
            <a:off x="436563" y="76200"/>
            <a:ext cx="8402637" cy="685800"/>
          </a:xfrm>
        </p:spPr>
        <p:txBody>
          <a:bodyPr bIns="0" rtlCol="0">
            <a:normAutofit/>
          </a:bodyPr>
          <a:lstStyle/>
          <a:p>
            <a:pPr fontAlgn="auto">
              <a:spcBef>
                <a:spcPts val="0"/>
              </a:spcBef>
              <a:spcAft>
                <a:spcPts val="0"/>
              </a:spcAft>
              <a:defRPr/>
            </a:pPr>
            <a:r>
              <a:rPr lang="it-IT" sz="2800" dirty="0">
                <a:latin typeface="Lucida Calligraphy"/>
                <a:cs typeface="Lucida Calligraphy"/>
              </a:rPr>
              <a:t>LO SVILUPPO</a:t>
            </a:r>
            <a:r>
              <a:rPr lang="mr-IN" sz="2800" dirty="0">
                <a:latin typeface="Lucida Calligraphy"/>
                <a:cs typeface="Lucida Calligraphy"/>
              </a:rPr>
              <a:t>…</a:t>
            </a:r>
            <a:endParaRPr sz="2800" dirty="0">
              <a:latin typeface="Lucida Calligraphy"/>
              <a:cs typeface="Lucida Calligraphy"/>
            </a:endParaRPr>
          </a:p>
        </p:txBody>
      </p:sp>
      <p:pic>
        <p:nvPicPr>
          <p:cNvPr id="41990"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99592" y="1412776"/>
            <a:ext cx="2664296" cy="3744416"/>
          </a:xfrm>
          <a:prstGeom prst="rect">
            <a:avLst/>
          </a:prstGeom>
          <a:noFill/>
          <a:ln w="9525">
            <a:noFill/>
            <a:miter lim="800000"/>
            <a:headEnd/>
            <a:tailEnd/>
          </a:ln>
        </p:spPr>
      </p:pic>
      <p:sp>
        <p:nvSpPr>
          <p:cNvPr id="3" name="Ovale 2"/>
          <p:cNvSpPr/>
          <p:nvPr/>
        </p:nvSpPr>
        <p:spPr>
          <a:xfrm>
            <a:off x="2267744" y="3068960"/>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Ovale 3"/>
          <p:cNvSpPr/>
          <p:nvPr/>
        </p:nvSpPr>
        <p:spPr>
          <a:xfrm>
            <a:off x="6012160" y="2852936"/>
            <a:ext cx="216024" cy="4320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Punto Copia di Fulvio Biesta e Marco Riva SNC 8.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32440" y="6381328"/>
            <a:ext cx="216024" cy="216024"/>
          </a:xfrm>
          <a:prstGeom prst="rect">
            <a:avLst/>
          </a:prstGeom>
        </p:spPr>
      </p:pic>
    </p:spTree>
    <p:custDataLst>
      <p:tags r:id="rId1"/>
    </p:custDataLst>
    <p:extLst>
      <p:ext uri="{BB962C8B-B14F-4D97-AF65-F5344CB8AC3E}">
        <p14:creationId xmlns:p14="http://schemas.microsoft.com/office/powerpoint/2010/main" val="2521896713"/>
      </p:ext>
    </p:extLst>
  </p:cSld>
  <p:clrMapOvr>
    <a:masterClrMapping/>
  </p:clrMapOvr>
  <p:transition spd="slow" advClick="0" advTm="27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932040" y="2564904"/>
            <a:ext cx="3886200" cy="2914650"/>
          </a:xfrm>
          <a:prstGeom prst="rect">
            <a:avLst/>
          </a:prstGeom>
          <a:noFill/>
          <a:ln w="9525">
            <a:noFill/>
            <a:miter lim="800000"/>
            <a:headEnd/>
            <a:tailEnd/>
          </a:ln>
        </p:spPr>
      </p:pic>
      <p:sp>
        <p:nvSpPr>
          <p:cNvPr id="41987" name="TextBox 13"/>
          <p:cNvSpPr txBox="1">
            <a:spLocks noChangeArrowheads="1"/>
          </p:cNvSpPr>
          <p:nvPr/>
        </p:nvSpPr>
        <p:spPr bwMode="auto">
          <a:xfrm>
            <a:off x="466725" y="1219200"/>
            <a:ext cx="4562475" cy="1905000"/>
          </a:xfrm>
          <a:prstGeom prst="rect">
            <a:avLst/>
          </a:prstGeom>
          <a:noFill/>
          <a:ln w="9525">
            <a:noFill/>
            <a:miter lim="800000"/>
            <a:headEnd/>
            <a:tailEnd/>
          </a:ln>
        </p:spPr>
        <p:txBody>
          <a:bodyPr/>
          <a:lstStyle/>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p:txBody>
      </p:sp>
      <p:sp>
        <p:nvSpPr>
          <p:cNvPr id="18" name="Title 17"/>
          <p:cNvSpPr>
            <a:spLocks noGrp="1"/>
          </p:cNvSpPr>
          <p:nvPr>
            <p:ph type="title"/>
          </p:nvPr>
        </p:nvSpPr>
        <p:spPr>
          <a:xfrm>
            <a:off x="436563" y="76200"/>
            <a:ext cx="8402637" cy="685800"/>
          </a:xfrm>
        </p:spPr>
        <p:txBody>
          <a:bodyPr bIns="0" rtlCol="0">
            <a:normAutofit/>
          </a:bodyPr>
          <a:lstStyle/>
          <a:p>
            <a:pPr fontAlgn="auto">
              <a:spcBef>
                <a:spcPts val="0"/>
              </a:spcBef>
              <a:spcAft>
                <a:spcPts val="0"/>
              </a:spcAft>
              <a:defRPr/>
            </a:pPr>
            <a:r>
              <a:rPr lang="it-IT" sz="2800" dirty="0">
                <a:latin typeface="Lucida Calligraphy"/>
                <a:cs typeface="Lucida Calligraphy"/>
              </a:rPr>
              <a:t>GRANDI INTERPRETI</a:t>
            </a:r>
            <a:r>
              <a:rPr lang="mr-IN" sz="2800" dirty="0">
                <a:latin typeface="Lucida Calligraphy"/>
                <a:cs typeface="Lucida Calligraphy"/>
              </a:rPr>
              <a:t>…</a:t>
            </a:r>
            <a:endParaRPr sz="2800" dirty="0">
              <a:latin typeface="Lucida Calligraphy"/>
              <a:cs typeface="Lucida Calligraphy"/>
            </a:endParaRPr>
          </a:p>
        </p:txBody>
      </p:sp>
      <p:pic>
        <p:nvPicPr>
          <p:cNvPr id="41990"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1560" y="1340768"/>
            <a:ext cx="3456384" cy="2736304"/>
          </a:xfrm>
          <a:prstGeom prst="rect">
            <a:avLst/>
          </a:prstGeom>
          <a:noFill/>
          <a:ln w="9525">
            <a:noFill/>
            <a:miter lim="800000"/>
            <a:headEnd/>
            <a:tailEnd/>
          </a:ln>
        </p:spPr>
      </p:pic>
      <p:pic>
        <p:nvPicPr>
          <p:cNvPr id="6" name="Punto Copia di Fulvio Biesta e Marco Riva SNC 5.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99648" y="6525344"/>
            <a:ext cx="164728" cy="164728"/>
          </a:xfrm>
          <a:prstGeom prst="rect">
            <a:avLst/>
          </a:prstGeom>
        </p:spPr>
      </p:pic>
    </p:spTree>
    <p:custDataLst>
      <p:tags r:id="rId1"/>
    </p:custDataLst>
    <p:extLst>
      <p:ext uri="{BB962C8B-B14F-4D97-AF65-F5344CB8AC3E}">
        <p14:creationId xmlns:p14="http://schemas.microsoft.com/office/powerpoint/2010/main" val="2279369128"/>
      </p:ext>
    </p:extLst>
  </p:cSld>
  <p:clrMapOvr>
    <a:masterClrMapping/>
  </p:clrMapOvr>
  <p:transition spd="slow" advClick="0" advTm="29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13"/>
          <p:cNvSpPr txBox="1">
            <a:spLocks noChangeArrowheads="1"/>
          </p:cNvSpPr>
          <p:nvPr/>
        </p:nvSpPr>
        <p:spPr bwMode="auto">
          <a:xfrm>
            <a:off x="5766992" y="3284984"/>
            <a:ext cx="3347864" cy="2880320"/>
          </a:xfrm>
          <a:prstGeom prst="rect">
            <a:avLst/>
          </a:prstGeom>
          <a:noFill/>
          <a:ln w="9525">
            <a:noFill/>
            <a:miter lim="800000"/>
            <a:headEnd/>
            <a:tailEnd/>
          </a:ln>
        </p:spPr>
        <p:txBody>
          <a:bodyPr/>
          <a:lstStyle/>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a:p>
            <a:pPr algn="ctr">
              <a:lnSpc>
                <a:spcPct val="80000"/>
              </a:lnSpc>
              <a:buClr>
                <a:srgbClr val="7F7F7F"/>
              </a:buClr>
              <a:buSzPct val="94000"/>
            </a:pPr>
            <a:endParaRPr lang="it-IT" sz="2000" dirty="0">
              <a:solidFill>
                <a:srgbClr val="FF0000"/>
              </a:solidFill>
              <a:latin typeface="Lucida Calligraphy"/>
              <a:cs typeface="Lucida Calligraphy"/>
            </a:endParaRPr>
          </a:p>
          <a:p>
            <a:pPr algn="ctr">
              <a:lnSpc>
                <a:spcPct val="80000"/>
              </a:lnSpc>
              <a:buClr>
                <a:srgbClr val="7F7F7F"/>
              </a:buClr>
              <a:buSzPct val="94000"/>
            </a:pPr>
            <a:r>
              <a:rPr lang="it-IT" sz="2000" dirty="0">
                <a:solidFill>
                  <a:srgbClr val="FF0000"/>
                </a:solidFill>
                <a:latin typeface="Lucida Calligraphy"/>
                <a:cs typeface="Lucida Calligraphy"/>
              </a:rPr>
              <a:t>Ma non finisce qui</a:t>
            </a:r>
            <a:r>
              <a:rPr lang="mr-IN" sz="2000" dirty="0">
                <a:solidFill>
                  <a:srgbClr val="FF0000"/>
                </a:solidFill>
                <a:latin typeface="Lucida Calligraphy"/>
                <a:cs typeface="Lucida Calligraphy"/>
              </a:rPr>
              <a:t>…</a:t>
            </a:r>
            <a:endParaRPr lang="it-IT" sz="2000" dirty="0">
              <a:solidFill>
                <a:srgbClr val="FF0000"/>
              </a:solidFill>
              <a:latin typeface="Lucida Calligraphy"/>
              <a:cs typeface="Lucida Calligraphy"/>
            </a:endParaRPr>
          </a:p>
          <a:p>
            <a:pPr algn="ctr">
              <a:lnSpc>
                <a:spcPct val="80000"/>
              </a:lnSpc>
              <a:buClr>
                <a:srgbClr val="7F7F7F"/>
              </a:buClr>
              <a:buSzPct val="94000"/>
            </a:pPr>
            <a:endParaRPr lang="it-IT" sz="3600" dirty="0">
              <a:solidFill>
                <a:srgbClr val="FF0000"/>
              </a:solidFill>
              <a:latin typeface="Lucida Calligraphy"/>
              <a:cs typeface="Lucida Calligraphy"/>
            </a:endParaRPr>
          </a:p>
        </p:txBody>
      </p:sp>
      <p:sp>
        <p:nvSpPr>
          <p:cNvPr id="18" name="Title 17"/>
          <p:cNvSpPr>
            <a:spLocks noGrp="1"/>
          </p:cNvSpPr>
          <p:nvPr>
            <p:ph type="title"/>
          </p:nvPr>
        </p:nvSpPr>
        <p:spPr>
          <a:xfrm>
            <a:off x="436563" y="76200"/>
            <a:ext cx="8402637" cy="685800"/>
          </a:xfrm>
        </p:spPr>
        <p:txBody>
          <a:bodyPr bIns="0" rtlCol="0">
            <a:normAutofit/>
          </a:bodyPr>
          <a:lstStyle/>
          <a:p>
            <a:pPr fontAlgn="auto">
              <a:spcBef>
                <a:spcPts val="0"/>
              </a:spcBef>
              <a:spcAft>
                <a:spcPts val="0"/>
              </a:spcAft>
              <a:defRPr/>
            </a:pPr>
            <a:r>
              <a:rPr lang="it-IT" sz="2800" dirty="0">
                <a:latin typeface="Lucida Calligraphy"/>
                <a:cs typeface="Lucida Calligraphy"/>
              </a:rPr>
              <a:t>CHE AVVENTURA!!</a:t>
            </a:r>
            <a:endParaRPr sz="2800" dirty="0">
              <a:latin typeface="Lucida Calligraphy"/>
              <a:cs typeface="Lucida Calligraphy"/>
            </a:endParaRPr>
          </a:p>
        </p:txBody>
      </p:sp>
      <p:pic>
        <p:nvPicPr>
          <p:cNvPr id="41990"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7544" y="1709808"/>
            <a:ext cx="4680520" cy="3510390"/>
          </a:xfrm>
          <a:prstGeom prst="rect">
            <a:avLst/>
          </a:prstGeom>
          <a:noFill/>
          <a:ln w="9525">
            <a:noFill/>
            <a:miter lim="800000"/>
            <a:headEnd/>
            <a:tailEnd/>
          </a:ln>
        </p:spPr>
      </p:pic>
      <p:sp>
        <p:nvSpPr>
          <p:cNvPr id="2" name="Ovale 1"/>
          <p:cNvSpPr/>
          <p:nvPr/>
        </p:nvSpPr>
        <p:spPr>
          <a:xfrm>
            <a:off x="2195736" y="2348880"/>
            <a:ext cx="360040" cy="2880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Ovale 2"/>
          <p:cNvSpPr/>
          <p:nvPr/>
        </p:nvSpPr>
        <p:spPr>
          <a:xfrm>
            <a:off x="3707904" y="2204864"/>
            <a:ext cx="288032" cy="2880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Ovale 3"/>
          <p:cNvSpPr/>
          <p:nvPr/>
        </p:nvSpPr>
        <p:spPr>
          <a:xfrm>
            <a:off x="3059832" y="2060848"/>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Punto Copia di Fulvio Biesta e Marco Riva SNC 6.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76456" y="6596082"/>
            <a:ext cx="236736" cy="236736"/>
          </a:xfrm>
          <a:prstGeom prst="rect">
            <a:avLst/>
          </a:prstGeom>
        </p:spPr>
      </p:pic>
    </p:spTree>
    <p:custDataLst>
      <p:tags r:id="rId1"/>
    </p:custDataLst>
    <p:extLst>
      <p:ext uri="{BB962C8B-B14F-4D97-AF65-F5344CB8AC3E}">
        <p14:creationId xmlns:p14="http://schemas.microsoft.com/office/powerpoint/2010/main" val="485769812"/>
      </p:ext>
    </p:extLst>
  </p:cSld>
  <p:clrMapOvr>
    <a:masterClrMapping/>
  </p:clrMapOvr>
  <p:transition spd="slow" advClick="0" advTm="46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13"/>
          <p:cNvSpPr txBox="1">
            <a:spLocks noChangeArrowheads="1"/>
          </p:cNvSpPr>
          <p:nvPr/>
        </p:nvSpPr>
        <p:spPr bwMode="auto">
          <a:xfrm>
            <a:off x="5766992" y="3284984"/>
            <a:ext cx="3347864" cy="2880320"/>
          </a:xfrm>
          <a:prstGeom prst="rect">
            <a:avLst/>
          </a:prstGeom>
          <a:noFill/>
          <a:ln w="9525">
            <a:noFill/>
            <a:miter lim="800000"/>
            <a:headEnd/>
            <a:tailEnd/>
          </a:ln>
        </p:spPr>
        <p:txBody>
          <a:bodyPr/>
          <a:lstStyle/>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40404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a:p>
            <a:pPr algn="ctr">
              <a:lnSpc>
                <a:spcPct val="80000"/>
              </a:lnSpc>
              <a:buClr>
                <a:srgbClr val="7F7F7F"/>
              </a:buClr>
              <a:buSzPct val="94000"/>
            </a:pPr>
            <a:endParaRPr lang="it-IT" sz="2400" dirty="0">
              <a:solidFill>
                <a:srgbClr val="FF0000"/>
              </a:solidFill>
              <a:latin typeface="Lucida Calligraphy"/>
              <a:cs typeface="Lucida Calligraphy"/>
            </a:endParaRPr>
          </a:p>
          <a:p>
            <a:pPr algn="ctr">
              <a:lnSpc>
                <a:spcPct val="80000"/>
              </a:lnSpc>
              <a:buClr>
                <a:srgbClr val="7F7F7F"/>
              </a:buClr>
              <a:buSzPct val="94000"/>
            </a:pPr>
            <a:endParaRPr lang="it-IT" sz="3600" dirty="0">
              <a:solidFill>
                <a:srgbClr val="FF0000"/>
              </a:solidFill>
              <a:latin typeface="Lucida Calligraphy"/>
              <a:cs typeface="Lucida Calligraphy"/>
            </a:endParaRPr>
          </a:p>
          <a:p>
            <a:pPr algn="ctr">
              <a:lnSpc>
                <a:spcPct val="80000"/>
              </a:lnSpc>
              <a:buClr>
                <a:srgbClr val="7F7F7F"/>
              </a:buClr>
              <a:buSzPct val="94000"/>
            </a:pPr>
            <a:r>
              <a:rPr lang="it-IT" sz="3600" dirty="0">
                <a:solidFill>
                  <a:srgbClr val="FF0000"/>
                </a:solidFill>
                <a:latin typeface="Lucida Calligraphy"/>
                <a:cs typeface="Lucida Calligraphy"/>
              </a:rPr>
              <a:t>FINE</a:t>
            </a:r>
          </a:p>
        </p:txBody>
      </p:sp>
      <p:sp>
        <p:nvSpPr>
          <p:cNvPr id="18" name="Title 17"/>
          <p:cNvSpPr>
            <a:spLocks noGrp="1"/>
          </p:cNvSpPr>
          <p:nvPr>
            <p:ph type="title"/>
          </p:nvPr>
        </p:nvSpPr>
        <p:spPr>
          <a:xfrm>
            <a:off x="436563" y="76200"/>
            <a:ext cx="8402637" cy="685800"/>
          </a:xfrm>
        </p:spPr>
        <p:txBody>
          <a:bodyPr bIns="0" rtlCol="0">
            <a:normAutofit/>
          </a:bodyPr>
          <a:lstStyle/>
          <a:p>
            <a:pPr fontAlgn="auto">
              <a:spcBef>
                <a:spcPts val="0"/>
              </a:spcBef>
              <a:spcAft>
                <a:spcPts val="0"/>
              </a:spcAft>
              <a:defRPr/>
            </a:pPr>
            <a:r>
              <a:rPr lang="it-IT" sz="2400" dirty="0">
                <a:latin typeface="Lucida Calligraphy"/>
                <a:cs typeface="Lucida Calligraphy"/>
              </a:rPr>
              <a:t>COME FINIRA’?...</a:t>
            </a:r>
            <a:endParaRPr sz="2400" dirty="0">
              <a:latin typeface="Lucida Calligraphy"/>
              <a:cs typeface="Lucida Calligraphy"/>
            </a:endParaRPr>
          </a:p>
        </p:txBody>
      </p:sp>
      <p:pic>
        <p:nvPicPr>
          <p:cNvPr id="41990"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7544" y="1556792"/>
            <a:ext cx="4680520" cy="3816423"/>
          </a:xfrm>
          <a:prstGeom prst="rect">
            <a:avLst/>
          </a:prstGeom>
          <a:noFill/>
          <a:ln w="9525">
            <a:noFill/>
            <a:miter lim="800000"/>
            <a:headEnd/>
            <a:tailEnd/>
          </a:ln>
        </p:spPr>
      </p:pic>
      <p:pic>
        <p:nvPicPr>
          <p:cNvPr id="2" name="Punto Copia di Fulvio Biesta e Marco Riva SNC 7.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748464" y="6614368"/>
            <a:ext cx="243632" cy="243632"/>
          </a:xfrm>
          <a:prstGeom prst="rect">
            <a:avLst/>
          </a:prstGeom>
        </p:spPr>
      </p:pic>
      <p:sp>
        <p:nvSpPr>
          <p:cNvPr id="3" name="Ovale 2"/>
          <p:cNvSpPr/>
          <p:nvPr/>
        </p:nvSpPr>
        <p:spPr>
          <a:xfrm>
            <a:off x="3923928" y="2060848"/>
            <a:ext cx="792088" cy="2880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279369128"/>
      </p:ext>
    </p:extLst>
  </p:cSld>
  <p:clrMapOvr>
    <a:masterClrMapping/>
  </p:clrMapOvr>
  <p:transition spd="slow" advClick="0" advTm="23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anchor="ctr">
            <a:normAutofit lnSpcReduction="10000"/>
            <a:scene3d>
              <a:camera prst="orthographicFront"/>
              <a:lightRig rig="soft" dir="t">
                <a:rot lat="0" lon="0" rev="17220000"/>
              </a:lightRig>
            </a:scene3d>
            <a:sp3d prstMaterial="softEdge"/>
          </a:bodyPr>
          <a:lstStyle/>
          <a:p>
            <a:pPr fontAlgn="auto">
              <a:lnSpc>
                <a:spcPct val="87000"/>
              </a:lnSpc>
              <a:spcAft>
                <a:spcPts val="0"/>
              </a:spcAft>
              <a:defRPr lang="it-IT"/>
            </a:pPr>
            <a:br>
              <a:rPr lang="it-IT" sz="4400">
                <a:solidFill>
                  <a:srgbClr val="92D050"/>
                </a:solidFill>
                <a:latin typeface="+mn-lt"/>
                <a:cs typeface="+mn-cs"/>
              </a:rPr>
            </a:br>
            <a:r>
              <a:rPr lang="it-IT" sz="5600" b="1">
                <a:solidFill>
                  <a:srgbClr val="92D050"/>
                </a:solidFill>
                <a:latin typeface="Arial" pitchFamily="34" charset="0"/>
                <a:cs typeface="Arial" pitchFamily="34" charset="0"/>
              </a:rPr>
              <a:t>Qual è il messaggio?</a:t>
            </a:r>
          </a:p>
        </p:txBody>
      </p:sp>
      <p:pic>
        <p:nvPicPr>
          <p:cNvPr id="7" name="Picture 6"/>
          <p:cNvPicPr>
            <a:picLocks noChangeAspect="1"/>
          </p:cNvPicPr>
          <p:nvPr/>
        </p:nvPicPr>
        <p:blipFill>
          <a:blip r:embed="rId4" cstate="print"/>
          <a:srcRect/>
          <a:stretch>
            <a:fillRect/>
          </a:stretch>
        </p:blipFill>
        <p:spPr bwMode="auto">
          <a:xfrm>
            <a:off x="20638" y="20638"/>
            <a:ext cx="3498850" cy="2825750"/>
          </a:xfrm>
          <a:prstGeom prst="rect">
            <a:avLst/>
          </a:prstGeom>
          <a:noFill/>
          <a:ln w="9525">
            <a:noFill/>
            <a:miter lim="800000"/>
            <a:headEnd/>
            <a:tailEnd/>
          </a:ln>
        </p:spPr>
      </p:pic>
      <p:pic>
        <p:nvPicPr>
          <p:cNvPr id="8" name="Picture 7"/>
          <p:cNvPicPr>
            <a:picLocks noChangeAspect="1"/>
          </p:cNvPicPr>
          <p:nvPr/>
        </p:nvPicPr>
        <p:blipFill>
          <a:blip r:embed="rId5" cstate="print"/>
          <a:srcRect/>
          <a:stretch>
            <a:fillRect/>
          </a:stretch>
        </p:blipFill>
        <p:spPr bwMode="auto">
          <a:xfrm>
            <a:off x="3503613" y="20638"/>
            <a:ext cx="5624512" cy="2825750"/>
          </a:xfrm>
          <a:prstGeom prst="rect">
            <a:avLst/>
          </a:prstGeom>
          <a:noFill/>
          <a:ln w="9525">
            <a:noFill/>
            <a:miter lim="800000"/>
            <a:headEnd/>
            <a:tailEnd/>
          </a:ln>
        </p:spPr>
      </p:pic>
      <p:pic>
        <p:nvPicPr>
          <p:cNvPr id="9" name="Picture 8"/>
          <p:cNvPicPr>
            <a:picLocks noChangeAspect="1"/>
          </p:cNvPicPr>
          <p:nvPr/>
        </p:nvPicPr>
        <p:blipFill>
          <a:blip r:embed="rId6" cstate="print"/>
          <a:srcRect/>
          <a:stretch>
            <a:fillRect/>
          </a:stretch>
        </p:blipFill>
        <p:spPr bwMode="auto">
          <a:xfrm>
            <a:off x="20638" y="2817813"/>
            <a:ext cx="7669212" cy="2297112"/>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7662863" y="2819400"/>
            <a:ext cx="1460500" cy="2293938"/>
          </a:xfrm>
          <a:prstGeom prst="rect">
            <a:avLst/>
          </a:prstGeom>
          <a:noFill/>
          <a:ln w="9525">
            <a:noFill/>
            <a:miter lim="800000"/>
            <a:headEnd/>
            <a:tailEnd/>
          </a:ln>
        </p:spPr>
      </p:pic>
      <p:grpSp>
        <p:nvGrpSpPr>
          <p:cNvPr id="44039" name="Group 19"/>
          <p:cNvGrpSpPr>
            <a:grpSpLocks/>
          </p:cNvGrpSpPr>
          <p:nvPr/>
        </p:nvGrpSpPr>
        <p:grpSpPr bwMode="auto">
          <a:xfrm>
            <a:off x="0" y="5089525"/>
            <a:ext cx="9144000" cy="1768475"/>
            <a:chOff x="0" y="5089818"/>
            <a:chExt cx="9144000" cy="1768182"/>
          </a:xfrm>
        </p:grpSpPr>
        <p:pic>
          <p:nvPicPr>
            <p:cNvPr id="44041" name="Picture 10"/>
            <p:cNvPicPr>
              <a:picLocks/>
            </p:cNvPicPr>
            <p:nvPr/>
          </p:nvPicPr>
          <p:blipFill>
            <a:blip r:embed="rId8" cstate="print"/>
            <a:srcRect/>
            <a:stretch>
              <a:fillRect/>
            </a:stretch>
          </p:blipFill>
          <p:spPr bwMode="auto">
            <a:xfrm>
              <a:off x="24064" y="5089818"/>
              <a:ext cx="9098280" cy="1737360"/>
            </a:xfrm>
            <a:prstGeom prst="rect">
              <a:avLst/>
            </a:prstGeom>
            <a:noFill/>
            <a:ln w="9525">
              <a:noFill/>
              <a:miter lim="800000"/>
              <a:headEnd/>
              <a:tailEnd/>
            </a:ln>
          </p:spPr>
        </p:pic>
        <p:sp>
          <p:nvSpPr>
            <p:cNvPr id="16" name="Rectangle 15"/>
            <p:cNvSpPr/>
            <p:nvPr/>
          </p:nvSpPr>
          <p:spPr>
            <a:xfrm>
              <a:off x="0" y="5181878"/>
              <a:ext cx="46038" cy="167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ctangle 16"/>
            <p:cNvSpPr/>
            <p:nvPr/>
          </p:nvSpPr>
          <p:spPr>
            <a:xfrm rot="5400000">
              <a:off x="4537875" y="2251875"/>
              <a:ext cx="68251"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Rectangle 18"/>
            <p:cNvSpPr/>
            <p:nvPr/>
          </p:nvSpPr>
          <p:spPr>
            <a:xfrm>
              <a:off x="9097963" y="5158070"/>
              <a:ext cx="46037" cy="1677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
        <p:nvSpPr>
          <p:cNvPr id="14" name="Title 3"/>
          <p:cNvSpPr txBox="1">
            <a:spLocks/>
          </p:cNvSpPr>
          <p:nvPr/>
        </p:nvSpPr>
        <p:spPr>
          <a:xfrm>
            <a:off x="251520" y="3645024"/>
            <a:ext cx="7315200" cy="1325563"/>
          </a:xfrm>
          <a:prstGeom prst="rect">
            <a:avLst/>
          </a:prstGeom>
          <a:noFill/>
          <a:ln>
            <a:noFill/>
          </a:ln>
        </p:spPr>
        <p:txBody>
          <a:bodyPr anchor="ctr">
            <a:scene3d>
              <a:camera prst="orthographicFront"/>
              <a:lightRig rig="soft" dir="t">
                <a:rot lat="0" lon="0" rev="17220000"/>
              </a:lightRig>
            </a:scene3d>
            <a:sp3d prstMaterial="softEdge"/>
          </a:bodyPr>
          <a:lstStyle>
            <a:lvl1pPr algn="ctr" defTabSz="914400" rtl="0" eaLnBrk="1" latinLnBrk="0" hangingPunct="1">
              <a:spcBef>
                <a:spcPct val="0"/>
              </a:spcBef>
              <a:buNone/>
              <a:defRPr lang="it-IT" sz="4400" kern="1200">
                <a:solidFill>
                  <a:schemeClr val="tx1"/>
                </a:solidFill>
                <a:latin typeface="+mj-lt"/>
                <a:ea typeface="+mj-ea"/>
                <a:cs typeface="+mj-cs"/>
              </a:defRPr>
            </a:lvl1pPr>
          </a:lstStyle>
          <a:p>
            <a:pPr algn="l" fontAlgn="auto">
              <a:lnSpc>
                <a:spcPct val="87000"/>
              </a:lnSpc>
              <a:spcAft>
                <a:spcPts val="0"/>
              </a:spcAft>
              <a:defRPr/>
            </a:pPr>
            <a:r>
              <a:rPr lang="it-IT" sz="1800" b="1" dirty="0">
                <a:solidFill>
                  <a:schemeClr val="bg1"/>
                </a:solidFill>
                <a:latin typeface="Lucida Calligraphy"/>
                <a:cs typeface="Lucida Calligraphy"/>
              </a:rPr>
              <a:t>“Non ho niente da insegnare. Voglio soltanto divertire. Ma divertendosi con le mie storie i bimbi imparano la cosa più importante: il gusto della lettura”</a:t>
            </a:r>
          </a:p>
          <a:p>
            <a:pPr algn="r" fontAlgn="auto">
              <a:lnSpc>
                <a:spcPct val="87000"/>
              </a:lnSpc>
              <a:spcAft>
                <a:spcPts val="0"/>
              </a:spcAft>
              <a:defRPr/>
            </a:pPr>
            <a:r>
              <a:rPr lang="it-IT" sz="1800" b="1" dirty="0" err="1">
                <a:solidFill>
                  <a:schemeClr val="bg1"/>
                </a:solidFill>
                <a:latin typeface="Lucida Calligraphy"/>
                <a:cs typeface="Lucida Calligraphy"/>
              </a:rPr>
              <a:t>Roald</a:t>
            </a:r>
            <a:r>
              <a:rPr lang="it-IT" sz="1800" b="1" dirty="0">
                <a:solidFill>
                  <a:schemeClr val="bg1"/>
                </a:solidFill>
                <a:latin typeface="Lucida Calligraphy"/>
                <a:cs typeface="Lucida Calligraphy"/>
              </a:rPr>
              <a:t> </a:t>
            </a:r>
            <a:r>
              <a:rPr lang="it-IT" sz="1800" b="1" dirty="0" err="1">
                <a:solidFill>
                  <a:schemeClr val="bg1"/>
                </a:solidFill>
                <a:latin typeface="Lucida Calligraphy"/>
                <a:cs typeface="Lucida Calligraphy"/>
              </a:rPr>
              <a:t>Dahl</a:t>
            </a:r>
            <a:endParaRPr sz="1800" b="1" dirty="0">
              <a:solidFill>
                <a:schemeClr val="bg1"/>
              </a:solidFill>
              <a:latin typeface="Lucida Calligraphy"/>
              <a:cs typeface="Lucida Calligraphy"/>
            </a:endParaRPr>
          </a:p>
        </p:txBody>
      </p:sp>
      <p:sp>
        <p:nvSpPr>
          <p:cNvPr id="2" name="Titolo 1"/>
          <p:cNvSpPr>
            <a:spLocks noGrp="1"/>
          </p:cNvSpPr>
          <p:nvPr>
            <p:ph type="title" idx="4294967295"/>
          </p:nvPr>
        </p:nvSpPr>
        <p:spPr/>
        <p:txBody>
          <a:bodyPr/>
          <a:lstStyle/>
          <a:p>
            <a:r>
              <a:rPr lang="it-IT" baseline="0" dirty="0"/>
              <a:t> </a:t>
            </a:r>
            <a:endParaRPr lang="it-IT" dirty="0"/>
          </a:p>
        </p:txBody>
      </p:sp>
    </p:spTree>
    <p:custDataLst>
      <p:tags r:id="rId1"/>
    </p:custDataLst>
  </p:cSld>
  <p:clrMapOvr>
    <a:masterClrMapping/>
  </p:clrMapOvr>
  <p:transition spd="slow" advClick="0">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24944"/>
            <a:ext cx="7086600" cy="2088232"/>
          </a:xfrm>
        </p:spPr>
        <p:txBody>
          <a:bodyPr>
            <a:normAutofit/>
          </a:bodyPr>
          <a:lstStyle/>
          <a:p>
            <a:pPr lvl="0">
              <a:spcBef>
                <a:spcPts val="0"/>
              </a:spcBef>
            </a:pPr>
            <a:r>
              <a:rPr lang="mr-IN" sz="1800" dirty="0">
                <a:latin typeface="Lucida Calligraphy"/>
                <a:cs typeface="Lucida Calligraphy"/>
              </a:rPr>
              <a:t>…</a:t>
            </a:r>
            <a:r>
              <a:rPr lang="it-IT" sz="1800" dirty="0">
                <a:latin typeface="Lucida Calligraphy"/>
                <a:cs typeface="Lucida Calligraphy"/>
              </a:rPr>
              <a:t>ciò ha risvolti importanti per lo sviluppo della personalità del piccolo sul piano relazionale, emotivo, cognitivo, linguistico, sociale e culturale. Nell’esperienza condivisa della lettura e dell’ascolto entrano in sintonia reciproca attraverso i mondi che prendono vita tra le pagine del libro.</a:t>
            </a:r>
            <a:endParaRPr lang="en-US" sz="1800" dirty="0">
              <a:latin typeface="Lucida Calligraphy"/>
              <a:cs typeface="Lucida Calligraphy"/>
            </a:endParaRPr>
          </a:p>
        </p:txBody>
      </p:sp>
      <p:sp>
        <p:nvSpPr>
          <p:cNvPr id="3" name="Text Placeholder 2"/>
          <p:cNvSpPr>
            <a:spLocks noGrp="1"/>
          </p:cNvSpPr>
          <p:nvPr>
            <p:ph type="body" sz="quarter" idx="14"/>
          </p:nvPr>
        </p:nvSpPr>
        <p:spPr>
          <a:xfrm>
            <a:off x="827584" y="476672"/>
            <a:ext cx="8316416" cy="590128"/>
          </a:xfrm>
        </p:spPr>
        <p:txBody>
          <a:bodyPr>
            <a:noAutofit/>
          </a:bodyPr>
          <a:lstStyle/>
          <a:p>
            <a:r>
              <a:rPr lang="en-US" sz="1600" dirty="0">
                <a:latin typeface="Lucida Calligraphy"/>
                <a:cs typeface="Lucida Calligraphy"/>
              </a:rPr>
              <a:t>Un </a:t>
            </a:r>
            <a:r>
              <a:rPr lang="en-US" sz="1600" dirty="0" err="1">
                <a:latin typeface="Lucida Calligraphy"/>
                <a:cs typeface="Lucida Calligraphy"/>
              </a:rPr>
              <a:t>adulto</a:t>
            </a:r>
            <a:r>
              <a:rPr lang="en-US" sz="1600" dirty="0">
                <a:latin typeface="Lucida Calligraphy"/>
                <a:cs typeface="Lucida Calligraphy"/>
              </a:rPr>
              <a:t> </a:t>
            </a:r>
            <a:r>
              <a:rPr lang="en-US" sz="1600" dirty="0" err="1">
                <a:latin typeface="Lucida Calligraphy"/>
                <a:cs typeface="Lucida Calligraphy"/>
              </a:rPr>
              <a:t>che</a:t>
            </a:r>
            <a:r>
              <a:rPr lang="en-US" sz="1600" dirty="0">
                <a:latin typeface="Lucida Calligraphy"/>
                <a:cs typeface="Lucida Calligraphy"/>
              </a:rPr>
              <a:t> </a:t>
            </a:r>
            <a:r>
              <a:rPr lang="en-US" sz="1600" dirty="0" err="1">
                <a:latin typeface="Lucida Calligraphy"/>
                <a:cs typeface="Lucida Calligraphy"/>
              </a:rPr>
              <a:t>legge</a:t>
            </a:r>
            <a:r>
              <a:rPr lang="en-US" sz="1600" dirty="0">
                <a:latin typeface="Lucida Calligraphy"/>
                <a:cs typeface="Lucida Calligraphy"/>
              </a:rPr>
              <a:t> ad </a:t>
            </a:r>
            <a:r>
              <a:rPr lang="en-US" sz="1600" dirty="0" err="1">
                <a:latin typeface="Lucida Calligraphy"/>
                <a:cs typeface="Lucida Calligraphy"/>
              </a:rPr>
              <a:t>alta</a:t>
            </a:r>
            <a:r>
              <a:rPr lang="en-US" sz="1600" dirty="0">
                <a:latin typeface="Lucida Calligraphy"/>
                <a:cs typeface="Lucida Calligraphy"/>
              </a:rPr>
              <a:t> voce a un bambino </a:t>
            </a:r>
            <a:r>
              <a:rPr lang="en-US" sz="1600" dirty="0" err="1">
                <a:latin typeface="Lucida Calligraphy"/>
                <a:cs typeface="Lucida Calligraphy"/>
              </a:rPr>
              <a:t>compie</a:t>
            </a:r>
            <a:r>
              <a:rPr lang="en-US" sz="1600" dirty="0">
                <a:latin typeface="Lucida Calligraphy"/>
                <a:cs typeface="Lucida Calligraphy"/>
              </a:rPr>
              <a:t> un </a:t>
            </a:r>
            <a:r>
              <a:rPr lang="en-US" sz="1600" dirty="0" err="1">
                <a:latin typeface="Lucida Calligraphy"/>
                <a:cs typeface="Lucida Calligraphy"/>
              </a:rPr>
              <a:t>atto</a:t>
            </a:r>
            <a:r>
              <a:rPr lang="en-US" sz="1600" dirty="0">
                <a:latin typeface="Lucida Calligraphy"/>
                <a:cs typeface="Lucida Calligraphy"/>
              </a:rPr>
              <a:t> </a:t>
            </a:r>
            <a:r>
              <a:rPr lang="en-US" sz="1600" dirty="0" err="1">
                <a:latin typeface="Lucida Calligraphy"/>
                <a:cs typeface="Lucida Calligraphy"/>
              </a:rPr>
              <a:t>d’amore</a:t>
            </a:r>
            <a:r>
              <a:rPr lang="mr-IN" sz="1600" dirty="0">
                <a:latin typeface="Lucida Calligraphy"/>
                <a:cs typeface="Lucida Calligraphy"/>
              </a:rPr>
              <a:t>…</a:t>
            </a:r>
            <a:endParaRPr lang="en-US" sz="1600" dirty="0">
              <a:latin typeface="Lucida Calligraphy"/>
              <a:cs typeface="Lucida Calligraphy"/>
            </a:endParaRPr>
          </a:p>
        </p:txBody>
      </p:sp>
    </p:spTree>
    <p:extLst>
      <p:ext uri="{BB962C8B-B14F-4D97-AF65-F5344CB8AC3E}">
        <p14:creationId xmlns:p14="http://schemas.microsoft.com/office/powerpoint/2010/main" val="2843567388"/>
      </p:ext>
    </p:extLst>
  </p:cSld>
  <p:clrMapOvr>
    <a:masterClrMapping/>
  </p:clrMapOvr>
  <mc:AlternateContent xmlns:mc="http://schemas.openxmlformats.org/markup-compatibility/2006" xmlns:p14="http://schemas.microsoft.com/office/powerpoint/2010/main">
    <mc:Choice Requires="p14">
      <p:transition spd="slow" p14:dur="2500" advClick="0" advTm="18000">
        <p14:vortex/>
      </p:transition>
    </mc:Choice>
    <mc:Fallback xmlns="">
      <p:transition xmlns:p14="http://schemas.microsoft.com/office/powerpoint/2010/main" spd="slow" advClick="0" advTm="1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8025"/>
          </a:xfrm>
          <a:prstGeom prst="rect">
            <a:avLst/>
          </a:prstGeom>
          <a:noFill/>
        </p:spPr>
        <p:txBody>
          <a:bodyPr>
            <a:normAutofit/>
          </a:bodyPr>
          <a:lstStyle/>
          <a:p>
            <a:pPr algn="ctr" fontAlgn="auto">
              <a:spcBef>
                <a:spcPts val="0"/>
              </a:spcBef>
              <a:spcAft>
                <a:spcPts val="0"/>
              </a:spcAft>
              <a:defRPr/>
            </a:pPr>
            <a:r>
              <a:rPr lang="it-IT" sz="2400" dirty="0">
                <a:solidFill>
                  <a:schemeClr val="tx1">
                    <a:lumMod val="50000"/>
                    <a:lumOff val="50000"/>
                  </a:schemeClr>
                </a:solidFill>
                <a:latin typeface="Lucida Calligraphy"/>
                <a:cs typeface="Lucida Calligraphy"/>
              </a:rPr>
              <a:t>TRE PASSI PER CRESCERE INSIEME</a:t>
            </a:r>
          </a:p>
        </p:txBody>
      </p:sp>
      <p:cxnSp>
        <p:nvCxnSpPr>
          <p:cNvPr id="10" name="Straight Connector 9"/>
          <p:cNvCxnSpPr/>
          <p:nvPr/>
        </p:nvCxnSpPr>
        <p:spPr>
          <a:xfrm>
            <a:off x="1905000" y="2936875"/>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888" y="5127625"/>
            <a:ext cx="7974012" cy="400050"/>
          </a:xfrm>
          <a:prstGeom prst="rect">
            <a:avLst/>
          </a:prstGeom>
          <a:noFill/>
        </p:spPr>
        <p:txBody>
          <a:bodyPr wrap="none">
            <a:normAutofit/>
          </a:bodyPr>
          <a:lstStyle/>
          <a:p>
            <a:pPr algn="r" fontAlgn="auto">
              <a:spcBef>
                <a:spcPts val="0"/>
              </a:spcBef>
              <a:spcAft>
                <a:spcPts val="0"/>
              </a:spcAft>
              <a:defRPr/>
            </a:pPr>
            <a:r>
              <a:rPr lang="it-IT" sz="2000" b="1" dirty="0">
                <a:solidFill>
                  <a:schemeClr val="tx1">
                    <a:lumMod val="75000"/>
                    <a:lumOff val="25000"/>
                  </a:schemeClr>
                </a:solidFill>
                <a:latin typeface="Lucida Calligraphy"/>
                <a:cs typeface="Lucida Calligraphy"/>
              </a:rPr>
              <a:t>Qui inizia il nostro viaggio</a:t>
            </a:r>
          </a:p>
        </p:txBody>
      </p: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srgbClr val="FF6600"/>
                </a:solidFill>
              </a:rPr>
              <a:t>           </a:t>
            </a:r>
          </a:p>
        </p:txBody>
      </p:sp>
      <p:grpSp>
        <p:nvGrpSpPr>
          <p:cNvPr id="19461" name="Group 25"/>
          <p:cNvGrpSpPr>
            <a:grpSpLocks/>
          </p:cNvGrpSpPr>
          <p:nvPr/>
        </p:nvGrpSpPr>
        <p:grpSpPr bwMode="auto">
          <a:xfrm>
            <a:off x="899592" y="1556792"/>
            <a:ext cx="2057400" cy="2708275"/>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4" name="TextBox 13"/>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it-IT" sz="17000" b="1">
                  <a:solidFill>
                    <a:srgbClr val="F26200">
                      <a:alpha val="40000"/>
                    </a:srgbClr>
                  </a:solidFill>
                  <a:latin typeface="+mj-lt"/>
                  <a:cs typeface="Arial" pitchFamily="34" charset="0"/>
                </a:rPr>
                <a:t>1</a:t>
              </a:r>
            </a:p>
          </p:txBody>
        </p:sp>
        <p:sp>
          <p:nvSpPr>
            <p:cNvPr id="13" name="TextBox 12"/>
            <p:cNvSpPr txBox="1"/>
            <p:nvPr/>
          </p:nvSpPr>
          <p:spPr>
            <a:xfrm>
              <a:off x="823913" y="2667183"/>
              <a:ext cx="1930400" cy="682665"/>
            </a:xfrm>
            <a:prstGeom prst="rect">
              <a:avLst/>
            </a:prstGeom>
            <a:noFill/>
          </p:spPr>
          <p:txBody>
            <a:bodyPr>
              <a:normAutofit/>
            </a:bodyPr>
            <a:lstStyle/>
            <a:p>
              <a:pPr algn="ctr" fontAlgn="auto">
                <a:lnSpc>
                  <a:spcPct val="80000"/>
                </a:lnSpc>
                <a:spcBef>
                  <a:spcPts val="0"/>
                </a:spcBef>
                <a:spcAft>
                  <a:spcPts val="0"/>
                </a:spcAft>
                <a:defRPr/>
              </a:pPr>
              <a:r>
                <a:rPr lang="it-IT" b="1" spc="60" dirty="0">
                  <a:solidFill>
                    <a:schemeClr val="bg1"/>
                  </a:solidFill>
                  <a:effectLst>
                    <a:outerShdw blurRad="50800" dist="25400" dir="5400000" algn="t" rotWithShape="0">
                      <a:prstClr val="black">
                        <a:alpha val="15000"/>
                      </a:prstClr>
                    </a:outerShdw>
                  </a:effectLst>
                  <a:latin typeface="Lucida Calligraphy"/>
                  <a:cs typeface="Lucida Calligraphy"/>
                </a:rPr>
                <a:t>Ascoltare</a:t>
              </a:r>
            </a:p>
            <a:p>
              <a:pPr algn="ctr" fontAlgn="auto">
                <a:lnSpc>
                  <a:spcPct val="80000"/>
                </a:lnSpc>
                <a:spcBef>
                  <a:spcPts val="0"/>
                </a:spcBef>
                <a:spcAft>
                  <a:spcPts val="0"/>
                </a:spcAft>
                <a:defRPr/>
              </a:pPr>
              <a:r>
                <a:rPr lang="it-IT" b="1" spc="60" dirty="0">
                  <a:solidFill>
                    <a:schemeClr val="bg1"/>
                  </a:solidFill>
                  <a:effectLst>
                    <a:outerShdw blurRad="50800" dist="25400" dir="5400000" algn="t" rotWithShape="0">
                      <a:prstClr val="black">
                        <a:alpha val="15000"/>
                      </a:prstClr>
                    </a:outerShdw>
                  </a:effectLst>
                  <a:latin typeface="Lucida Calligraphy"/>
                  <a:cs typeface="Lucida Calligraphy"/>
                </a:rPr>
                <a:t>Le storie</a:t>
              </a: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grpSp>
      <p:grpSp>
        <p:nvGrpSpPr>
          <p:cNvPr id="19462" name="Group 22"/>
          <p:cNvGrpSpPr>
            <a:grpSpLocks/>
          </p:cNvGrpSpPr>
          <p:nvPr/>
        </p:nvGrpSpPr>
        <p:grpSpPr bwMode="auto">
          <a:xfrm>
            <a:off x="3491880" y="1592263"/>
            <a:ext cx="2232248" cy="2708275"/>
            <a:chOff x="3491880" y="1591943"/>
            <a:chExt cx="2232248"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it-IT" sz="17000" b="1">
                  <a:solidFill>
                    <a:srgbClr val="2A7A9E">
                      <a:alpha val="40000"/>
                    </a:srgbClr>
                  </a:solidFill>
                  <a:latin typeface="+mj-lt"/>
                  <a:cs typeface="Arial" pitchFamily="34" charset="0"/>
                </a:rPr>
                <a:t>2</a:t>
              </a:r>
            </a:p>
          </p:txBody>
        </p:sp>
        <p:sp>
          <p:nvSpPr>
            <p:cNvPr id="16" name="TextBox 15"/>
            <p:cNvSpPr txBox="1"/>
            <p:nvPr/>
          </p:nvSpPr>
          <p:spPr>
            <a:xfrm>
              <a:off x="3602038" y="2701670"/>
              <a:ext cx="1930400" cy="665202"/>
            </a:xfrm>
            <a:prstGeom prst="rect">
              <a:avLst/>
            </a:prstGeom>
            <a:noFill/>
          </p:spPr>
          <p:txBody>
            <a:bodyPr>
              <a:normAutofit/>
            </a:bodyPr>
            <a:lstStyle/>
            <a:p>
              <a:pPr algn="ctr" fontAlgn="auto">
                <a:lnSpc>
                  <a:spcPct val="80000"/>
                </a:lnSpc>
                <a:spcBef>
                  <a:spcPts val="0"/>
                </a:spcBef>
                <a:spcAft>
                  <a:spcPts val="0"/>
                </a:spcAft>
                <a:defRPr/>
              </a:pPr>
              <a:endParaRPr lang="it-IT" sz="2300" b="1" spc="60" dirty="0">
                <a:solidFill>
                  <a:schemeClr val="bg1"/>
                </a:solidFill>
                <a:effectLst>
                  <a:outerShdw blurRad="50800" dist="25400" dir="5400000" algn="t" rotWithShape="0">
                    <a:prstClr val="black">
                      <a:alpha val="15000"/>
                    </a:prstClr>
                  </a:outerShdw>
                </a:effectLst>
                <a:latin typeface="Lucida Calligraphy"/>
                <a:cs typeface="Lucida Calligraphy"/>
              </a:endParaRPr>
            </a:p>
          </p:txBody>
        </p:sp>
        <p:sp>
          <p:nvSpPr>
            <p:cNvPr id="20" name="Oval 19"/>
            <p:cNvSpPr/>
            <p:nvPr/>
          </p:nvSpPr>
          <p:spPr>
            <a:xfrm>
              <a:off x="3491880" y="1988633"/>
              <a:ext cx="2232248" cy="1728203"/>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       </a:t>
              </a:r>
              <a:r>
                <a:rPr lang="it-IT" sz="1600" dirty="0">
                  <a:latin typeface="Lucida Calligraphy"/>
                  <a:cs typeface="Lucida Calligraphy"/>
                </a:rPr>
                <a:t>Rielaborarle </a:t>
              </a:r>
            </a:p>
            <a:p>
              <a:pPr algn="ctr" fontAlgn="auto">
                <a:spcBef>
                  <a:spcPts val="0"/>
                </a:spcBef>
                <a:spcAft>
                  <a:spcPts val="0"/>
                </a:spcAft>
                <a:defRPr/>
              </a:pPr>
              <a:r>
                <a:rPr lang="it-IT" sz="1600" dirty="0">
                  <a:latin typeface="Lucida Calligraphy"/>
                  <a:cs typeface="Lucida Calligraphy"/>
                </a:rPr>
                <a:t>insieme</a:t>
              </a:r>
              <a:endParaRPr lang="it-IT" sz="1600" dirty="0"/>
            </a:p>
          </p:txBody>
        </p:sp>
      </p:grpSp>
      <p:grpSp>
        <p:nvGrpSpPr>
          <p:cNvPr id="19463" name="Group 23"/>
          <p:cNvGrpSpPr>
            <a:grpSpLocks/>
          </p:cNvGrpSpPr>
          <p:nvPr/>
        </p:nvGrpSpPr>
        <p:grpSpPr bwMode="auto">
          <a:xfrm>
            <a:off x="6156176" y="1557338"/>
            <a:ext cx="2304256" cy="2708275"/>
            <a:chOff x="6179988" y="1587511"/>
            <a:chExt cx="2304256"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7"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it-IT" sz="17000" b="1">
                  <a:solidFill>
                    <a:srgbClr val="65B131">
                      <a:alpha val="64000"/>
                    </a:srgbClr>
                  </a:solidFill>
                  <a:latin typeface="+mj-lt"/>
                  <a:cs typeface="Arial" pitchFamily="34" charset="0"/>
                </a:rPr>
                <a:t>3</a:t>
              </a:r>
            </a:p>
          </p:txBody>
        </p:sp>
        <p:sp>
          <p:nvSpPr>
            <p:cNvPr id="18" name="TextBox 17"/>
            <p:cNvSpPr txBox="1"/>
            <p:nvPr/>
          </p:nvSpPr>
          <p:spPr>
            <a:xfrm>
              <a:off x="6411912" y="2675012"/>
              <a:ext cx="1930400" cy="665202"/>
            </a:xfrm>
            <a:prstGeom prst="rect">
              <a:avLst/>
            </a:prstGeom>
            <a:noFill/>
          </p:spPr>
          <p:txBody>
            <a:bodyPr>
              <a:normAutofit/>
            </a:bodyPr>
            <a:lstStyle/>
            <a:p>
              <a:pPr algn="ctr" fontAlgn="auto">
                <a:lnSpc>
                  <a:spcPct val="80000"/>
                </a:lnSpc>
                <a:spcBef>
                  <a:spcPts val="0"/>
                </a:spcBef>
                <a:spcAft>
                  <a:spcPts val="0"/>
                </a:spcAft>
                <a:defRPr/>
              </a:pPr>
              <a:endParaRPr lang="en-US" b="1" dirty="0">
                <a:solidFill>
                  <a:schemeClr val="bg1"/>
                </a:solidFill>
                <a:effectLst>
                  <a:outerShdw blurRad="50800" dist="25400" dir="5400000" algn="t" rotWithShape="0">
                    <a:prstClr val="black">
                      <a:alpha val="15000"/>
                    </a:prstClr>
                  </a:outerShdw>
                </a:effectLst>
                <a:latin typeface="Lucida Calligraphy"/>
                <a:cs typeface="Lucida Calligraphy"/>
              </a:endParaRPr>
            </a:p>
          </p:txBody>
        </p:sp>
        <p:sp>
          <p:nvSpPr>
            <p:cNvPr id="21" name="Oval 20"/>
            <p:cNvSpPr/>
            <p:nvPr/>
          </p:nvSpPr>
          <p:spPr>
            <a:xfrm>
              <a:off x="6179988" y="2005362"/>
              <a:ext cx="2304256" cy="174197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latin typeface="Lucida Calligraphy"/>
                  <a:cs typeface="Lucida Calligraphy"/>
                </a:rPr>
                <a:t>       Viaggiare </a:t>
              </a:r>
            </a:p>
            <a:p>
              <a:pPr algn="ctr" fontAlgn="auto">
                <a:spcBef>
                  <a:spcPts val="0"/>
                </a:spcBef>
                <a:spcAft>
                  <a:spcPts val="0"/>
                </a:spcAft>
                <a:defRPr/>
              </a:pPr>
              <a:r>
                <a:rPr lang="it-IT" dirty="0">
                  <a:latin typeface="Lucida Calligraphy"/>
                  <a:cs typeface="Lucida Calligraphy"/>
                </a:rPr>
                <a:t>Con la</a:t>
              </a:r>
            </a:p>
            <a:p>
              <a:pPr algn="ctr" fontAlgn="auto">
                <a:spcBef>
                  <a:spcPts val="0"/>
                </a:spcBef>
                <a:spcAft>
                  <a:spcPts val="0"/>
                </a:spcAft>
                <a:defRPr/>
              </a:pPr>
              <a:r>
                <a:rPr lang="it-IT" dirty="0">
                  <a:latin typeface="Lucida Calligraphy"/>
                  <a:cs typeface="Lucida Calligraphy"/>
                </a:rPr>
                <a:t>fantasia</a:t>
              </a:r>
            </a:p>
          </p:txBody>
        </p:sp>
      </p:grpSp>
    </p:spTree>
    <p:custDataLst>
      <p:tags r:id="rId1"/>
    </p:custDataLst>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992313"/>
            <a:ext cx="5867400" cy="1970087"/>
          </a:xfrm>
        </p:spPr>
        <p:txBody>
          <a:bodyPr rtlCol="0">
            <a:noAutofit/>
          </a:bodyPr>
          <a:lstStyle/>
          <a:p>
            <a:pPr fontAlgn="auto">
              <a:spcBef>
                <a:spcPts val="0"/>
              </a:spcBef>
              <a:spcAft>
                <a:spcPts val="0"/>
              </a:spcAft>
              <a:defRPr/>
            </a:pPr>
            <a:r>
              <a:rPr lang="it-IT" sz="1600" dirty="0">
                <a:latin typeface="Lucida Calligraphy"/>
                <a:cs typeface="Lucida Calligraphy"/>
              </a:rPr>
              <a:t>Ascoltando il bambino arricchisce il proprio lessico, sviluppa la capacità di prestare attenzione all’interlocutore</a:t>
            </a:r>
            <a:endParaRPr sz="1600" dirty="0">
              <a:latin typeface="Lucida Calligraphy"/>
              <a:cs typeface="Lucida Calligraphy"/>
            </a:endParaRPr>
          </a:p>
        </p:txBody>
      </p:sp>
      <p:sp>
        <p:nvSpPr>
          <p:cNvPr id="21506" name="Text Placeholder 4"/>
          <p:cNvSpPr>
            <a:spLocks noGrp="1"/>
          </p:cNvSpPr>
          <p:nvPr>
            <p:ph type="body" idx="1"/>
          </p:nvPr>
        </p:nvSpPr>
        <p:spPr>
          <a:xfrm>
            <a:off x="381000" y="5105400"/>
            <a:ext cx="8229600" cy="376238"/>
          </a:xfrm>
        </p:spPr>
        <p:txBody>
          <a:bodyPr/>
          <a:lstStyle/>
          <a:p>
            <a:pPr>
              <a:spcBef>
                <a:spcPct val="0"/>
              </a:spcBef>
            </a:pPr>
            <a:r>
              <a:rPr lang="en-US" sz="1700" b="1" dirty="0">
                <a:solidFill>
                  <a:srgbClr val="404040"/>
                </a:solidFill>
                <a:latin typeface="Lucida Calligraphy"/>
                <a:cs typeface="Lucida Calligraphy"/>
              </a:rPr>
              <a:t>PRIMO PASSO</a:t>
            </a:r>
          </a:p>
        </p:txBody>
      </p:sp>
      <p:sp>
        <p:nvSpPr>
          <p:cNvPr id="6" name="TextBox 5"/>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it-IT" sz="17000" b="1">
                <a:solidFill>
                  <a:srgbClr val="F26200">
                    <a:alpha val="40000"/>
                  </a:srgbClr>
                </a:solidFill>
                <a:latin typeface="+mn-lt"/>
                <a:cs typeface="Arial" pitchFamily="34" charset="0"/>
              </a:rPr>
              <a:t>1</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xmlns:p14="http://schemas.microsoft.com/office/powerpoint/2010/mai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3554" name="TextBox 7"/>
          <p:cNvSpPr txBox="1">
            <a:spLocks noChangeArrowheads="1"/>
          </p:cNvSpPr>
          <p:nvPr/>
        </p:nvSpPr>
        <p:spPr bwMode="auto">
          <a:xfrm>
            <a:off x="4283968" y="4077072"/>
            <a:ext cx="3946525" cy="2336800"/>
          </a:xfrm>
          <a:prstGeom prst="rect">
            <a:avLst/>
          </a:prstGeom>
          <a:noFill/>
          <a:ln w="9525">
            <a:noFill/>
            <a:miter lim="800000"/>
            <a:headEnd/>
            <a:tailEnd/>
          </a:ln>
        </p:spPr>
        <p:txBody>
          <a:bodyPr/>
          <a:lstStyle/>
          <a:p>
            <a:r>
              <a:rPr lang="it-IT" sz="2000" dirty="0">
                <a:solidFill>
                  <a:srgbClr val="262626"/>
                </a:solidFill>
                <a:latin typeface="Lucida Calligraphy"/>
                <a:cs typeface="Lucida Calligraphy"/>
              </a:rPr>
              <a:t>I bambini seduti in cerchio hanno ascoltato con grande attenzione!!</a:t>
            </a:r>
          </a:p>
        </p:txBody>
      </p:sp>
      <p:sp>
        <p:nvSpPr>
          <p:cNvPr id="11" name="TextBox 10"/>
          <p:cNvSpPr txBox="1"/>
          <p:nvPr/>
        </p:nvSpPr>
        <p:spPr>
          <a:xfrm>
            <a:off x="4373563" y="1219200"/>
            <a:ext cx="3962400" cy="2474913"/>
          </a:xfrm>
          <a:prstGeom prst="rect">
            <a:avLst/>
          </a:prstGeom>
          <a:noFill/>
        </p:spPr>
        <p:txBody>
          <a:bodyPr>
            <a:normAutofit/>
          </a:bodyPr>
          <a:lstStyle/>
          <a:p>
            <a:pPr fontAlgn="auto">
              <a:lnSpc>
                <a:spcPct val="114000"/>
              </a:lnSpc>
              <a:spcBef>
                <a:spcPts val="0"/>
              </a:spcBef>
              <a:spcAft>
                <a:spcPts val="0"/>
              </a:spcAft>
              <a:defRPr/>
            </a:pPr>
            <a:endParaRPr lang="it-IT" sz="1600" dirty="0">
              <a:solidFill>
                <a:prstClr val="black">
                  <a:lumMod val="85000"/>
                  <a:lumOff val="15000"/>
                </a:prstClr>
              </a:solidFill>
              <a:latin typeface="Lucida Calligraphy"/>
              <a:cs typeface="Lucida Calligraphy"/>
            </a:endParaRPr>
          </a:p>
          <a:p>
            <a:pPr fontAlgn="auto">
              <a:lnSpc>
                <a:spcPct val="114000"/>
              </a:lnSpc>
              <a:spcBef>
                <a:spcPts val="0"/>
              </a:spcBef>
              <a:spcAft>
                <a:spcPts val="0"/>
              </a:spcAft>
              <a:defRPr/>
            </a:pPr>
            <a:r>
              <a:rPr lang="it-IT" sz="2000" dirty="0">
                <a:solidFill>
                  <a:prstClr val="black">
                    <a:lumMod val="85000"/>
                    <a:lumOff val="15000"/>
                  </a:prstClr>
                </a:solidFill>
                <a:latin typeface="Lucida Calligraphy"/>
                <a:cs typeface="Lucida Calligraphy"/>
              </a:rPr>
              <a:t>Il nostro progetto è iniziato con la lettura di una storia dal titolo “Alice </a:t>
            </a:r>
            <a:r>
              <a:rPr lang="it-IT" sz="2000" dirty="0" err="1">
                <a:solidFill>
                  <a:prstClr val="black">
                    <a:lumMod val="85000"/>
                    <a:lumOff val="15000"/>
                  </a:prstClr>
                </a:solidFill>
                <a:latin typeface="Lucida Calligraphy"/>
                <a:cs typeface="Lucida Calligraphy"/>
              </a:rPr>
              <a:t>Casherina</a:t>
            </a:r>
            <a:r>
              <a:rPr lang="it-IT" sz="2000" dirty="0">
                <a:solidFill>
                  <a:prstClr val="black">
                    <a:lumMod val="85000"/>
                    <a:lumOff val="15000"/>
                  </a:prstClr>
                </a:solidFill>
                <a:latin typeface="Lucida Calligraphy"/>
                <a:cs typeface="Lucida Calligraphy"/>
              </a:rPr>
              <a:t>” presa dal libro “Favole al telefono” di Gianni </a:t>
            </a:r>
            <a:r>
              <a:rPr lang="it-IT" sz="2000" dirty="0" err="1">
                <a:solidFill>
                  <a:prstClr val="black">
                    <a:lumMod val="85000"/>
                    <a:lumOff val="15000"/>
                  </a:prstClr>
                </a:solidFill>
                <a:latin typeface="Lucida Calligraphy"/>
                <a:cs typeface="Lucida Calligraphy"/>
              </a:rPr>
              <a:t>Rodari</a:t>
            </a:r>
            <a:endParaRPr lang="it-IT" sz="2000" dirty="0">
              <a:solidFill>
                <a:prstClr val="black"/>
              </a:solidFill>
              <a:latin typeface="Lucida Calligraphy"/>
              <a:cs typeface="Lucida Calligraphy"/>
            </a:endParaRPr>
          </a:p>
        </p:txBody>
      </p:sp>
      <p:sp>
        <p:nvSpPr>
          <p:cNvPr id="9" name="Title 8"/>
          <p:cNvSpPr>
            <a:spLocks noGrp="1"/>
          </p:cNvSpPr>
          <p:nvPr>
            <p:ph type="title"/>
          </p:nvPr>
        </p:nvSpPr>
        <p:spPr>
          <a:xfrm>
            <a:off x="436563" y="76200"/>
            <a:ext cx="8402637" cy="685800"/>
          </a:xfrm>
        </p:spPr>
        <p:txBody>
          <a:bodyPr rtlCol="0"/>
          <a:lstStyle/>
          <a:p>
            <a:pPr algn="ctr" fontAlgn="auto">
              <a:spcBef>
                <a:spcPts val="0"/>
              </a:spcBef>
              <a:spcAft>
                <a:spcPts val="0"/>
              </a:spcAft>
              <a:defRPr/>
            </a:pPr>
            <a:r>
              <a:rPr lang="it-IT" dirty="0">
                <a:latin typeface="Lucida Calligraphy"/>
                <a:cs typeface="Lucida Calligraphy"/>
              </a:rPr>
              <a:t>AVVIO DEL PROGETTO</a:t>
            </a:r>
            <a:endParaRPr dirty="0">
              <a:latin typeface="Lucida Calligraphy"/>
              <a:cs typeface="Lucida Calligraphy"/>
            </a:endParaRPr>
          </a:p>
        </p:txBody>
      </p:sp>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39552" y="2132856"/>
            <a:ext cx="3168351" cy="2520280"/>
          </a:xfrm>
          <a:prstGeom prst="rect">
            <a:avLst/>
          </a:prstGeom>
          <a:effectLst>
            <a:outerShdw blurRad="38100" sx="101000" sy="101000" algn="ctr"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xmlns:p14="http://schemas.microsoft.com/office/powerpoint/2010/mai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prstClr val="white"/>
                </a:solidFill>
              </a:rPr>
              <a:t>       </a:t>
            </a:r>
          </a:p>
        </p:txBody>
      </p:sp>
      <p:sp>
        <p:nvSpPr>
          <p:cNvPr id="17" name="TextBox 16"/>
          <p:cNvSpPr txBox="1"/>
          <p:nvPr/>
        </p:nvSpPr>
        <p:spPr>
          <a:xfrm>
            <a:off x="1159728" y="1531434"/>
            <a:ext cx="1219200" cy="2708434"/>
          </a:xfrm>
          <a:prstGeom prst="rect">
            <a:avLst/>
          </a:prstGeom>
          <a:noFill/>
        </p:spPr>
        <p:txBody>
          <a:bodyPr>
            <a:spAutoFit/>
          </a:bodyPr>
          <a:lstStyle/>
          <a:p>
            <a:pPr fontAlgn="auto">
              <a:spcBef>
                <a:spcPts val="0"/>
              </a:spcBef>
              <a:spcAft>
                <a:spcPts val="0"/>
              </a:spcAft>
              <a:defRPr/>
            </a:pPr>
            <a:r>
              <a:rPr lang="it-IT" sz="17000" b="1">
                <a:solidFill>
                  <a:srgbClr val="2A7A9E">
                    <a:alpha val="40000"/>
                  </a:srgbClr>
                </a:solidFill>
                <a:latin typeface="+mn-lt"/>
                <a:cs typeface="Arial" pitchFamily="34" charset="0"/>
              </a:rPr>
              <a:t>2</a:t>
            </a:r>
          </a:p>
        </p:txBody>
      </p:sp>
      <p:sp>
        <p:nvSpPr>
          <p:cNvPr id="9" name="Title 8"/>
          <p:cNvSpPr>
            <a:spLocks noGrp="1"/>
          </p:cNvSpPr>
          <p:nvPr>
            <p:ph type="title"/>
          </p:nvPr>
        </p:nvSpPr>
        <p:spPr>
          <a:xfrm>
            <a:off x="2971800" y="1992313"/>
            <a:ext cx="5867400" cy="1970087"/>
          </a:xfrm>
        </p:spPr>
        <p:txBody>
          <a:bodyPr rtlCol="0">
            <a:noAutofit/>
          </a:bodyPr>
          <a:lstStyle/>
          <a:p>
            <a:pPr fontAlgn="auto">
              <a:spcBef>
                <a:spcPts val="0"/>
              </a:spcBef>
              <a:spcAft>
                <a:spcPts val="0"/>
              </a:spcAft>
              <a:defRPr/>
            </a:pPr>
            <a:r>
              <a:rPr lang="it-IT" sz="2000" b="0" cap="none" dirty="0">
                <a:solidFill>
                  <a:prstClr val="black">
                    <a:lumMod val="50000"/>
                    <a:lumOff val="50000"/>
                  </a:prstClr>
                </a:solidFill>
                <a:latin typeface="Lucida Calligraphy"/>
                <a:ea typeface="+mn-ea"/>
                <a:cs typeface="Lucida Calligraphy"/>
              </a:rPr>
              <a:t>La rielaborazione verbale e grafico-pittorica permette al bambino di riflettere sulla storia, comprenderla meglio, utilizzare termini appropriati per raccontarne il contenuto e, spesso, paragonare eventi ad esperienze personali</a:t>
            </a:r>
            <a:endParaRPr sz="2000" b="0" cap="none" dirty="0">
              <a:solidFill>
                <a:prstClr val="black">
                  <a:lumMod val="50000"/>
                  <a:lumOff val="50000"/>
                </a:prstClr>
              </a:solidFill>
              <a:latin typeface="Lucida Calligraphy"/>
              <a:ea typeface="+mn-ea"/>
              <a:cs typeface="Lucida Calligraphy"/>
            </a:endParaRPr>
          </a:p>
        </p:txBody>
      </p:sp>
      <p:sp>
        <p:nvSpPr>
          <p:cNvPr id="27658" name="Text Placeholder 9"/>
          <p:cNvSpPr>
            <a:spLocks noGrp="1"/>
          </p:cNvSpPr>
          <p:nvPr>
            <p:ph type="body" idx="1"/>
          </p:nvPr>
        </p:nvSpPr>
        <p:spPr>
          <a:xfrm>
            <a:off x="381000" y="5105400"/>
            <a:ext cx="8229600" cy="376238"/>
          </a:xfrm>
        </p:spPr>
        <p:txBody>
          <a:bodyPr>
            <a:normAutofit/>
          </a:bodyPr>
          <a:lstStyle/>
          <a:p>
            <a:pPr>
              <a:spcBef>
                <a:spcPct val="0"/>
              </a:spcBef>
            </a:pPr>
            <a:r>
              <a:rPr lang="it-IT" b="1" dirty="0">
                <a:solidFill>
                  <a:srgbClr val="404040"/>
                </a:solidFill>
                <a:latin typeface="Lucida Calligraphy"/>
                <a:cs typeface="Lucida Calligraphy"/>
              </a:rPr>
              <a:t>SECONDO PASSO</a:t>
            </a:r>
            <a:endParaRPr b="1" dirty="0">
              <a:solidFill>
                <a:srgbClr val="404040"/>
              </a:solidFill>
              <a:latin typeface="Lucida Calligraphy"/>
              <a:cs typeface="Lucida Calligraphy"/>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xmlns:p14="http://schemas.microsoft.com/office/powerpoint/2010/mai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3554" name="TextBox 7"/>
          <p:cNvSpPr txBox="1">
            <a:spLocks noChangeArrowheads="1"/>
          </p:cNvSpPr>
          <p:nvPr/>
        </p:nvSpPr>
        <p:spPr bwMode="auto">
          <a:xfrm>
            <a:off x="4355976" y="4077072"/>
            <a:ext cx="3946525" cy="2336800"/>
          </a:xfrm>
          <a:prstGeom prst="rect">
            <a:avLst/>
          </a:prstGeom>
          <a:noFill/>
          <a:ln w="9525">
            <a:noFill/>
            <a:miter lim="800000"/>
            <a:headEnd/>
            <a:tailEnd/>
          </a:ln>
        </p:spPr>
        <p:txBody>
          <a:bodyPr/>
          <a:lstStyle/>
          <a:p>
            <a:pPr algn="ctr"/>
            <a:r>
              <a:rPr lang="it-IT" sz="2400" dirty="0">
                <a:solidFill>
                  <a:srgbClr val="262626"/>
                </a:solidFill>
                <a:latin typeface="Lucida Calligraphy"/>
                <a:cs typeface="Lucida Calligraphy"/>
              </a:rPr>
              <a:t>CONDIVIDERE PENSIERI E OPINIONI</a:t>
            </a:r>
          </a:p>
        </p:txBody>
      </p:sp>
      <p:sp>
        <p:nvSpPr>
          <p:cNvPr id="11" name="TextBox 10"/>
          <p:cNvSpPr txBox="1"/>
          <p:nvPr/>
        </p:nvSpPr>
        <p:spPr>
          <a:xfrm>
            <a:off x="4373563" y="1219200"/>
            <a:ext cx="3962400" cy="2474913"/>
          </a:xfrm>
          <a:prstGeom prst="rect">
            <a:avLst/>
          </a:prstGeom>
          <a:noFill/>
        </p:spPr>
        <p:txBody>
          <a:bodyPr>
            <a:normAutofit/>
          </a:bodyPr>
          <a:lstStyle/>
          <a:p>
            <a:pPr algn="ctr" fontAlgn="auto">
              <a:lnSpc>
                <a:spcPct val="114000"/>
              </a:lnSpc>
              <a:spcBef>
                <a:spcPts val="0"/>
              </a:spcBef>
              <a:spcAft>
                <a:spcPts val="0"/>
              </a:spcAft>
              <a:defRPr/>
            </a:pPr>
            <a:endParaRPr lang="it-IT" sz="2000" dirty="0">
              <a:solidFill>
                <a:prstClr val="black">
                  <a:lumMod val="85000"/>
                  <a:lumOff val="15000"/>
                </a:prstClr>
              </a:solidFill>
              <a:latin typeface="Lucida Calligraphy"/>
              <a:cs typeface="Lucida Calligraphy"/>
            </a:endParaRPr>
          </a:p>
          <a:p>
            <a:pPr algn="ctr" fontAlgn="auto">
              <a:lnSpc>
                <a:spcPct val="114000"/>
              </a:lnSpc>
              <a:spcBef>
                <a:spcPts val="0"/>
              </a:spcBef>
              <a:spcAft>
                <a:spcPts val="0"/>
              </a:spcAft>
              <a:defRPr/>
            </a:pPr>
            <a:endParaRPr lang="it-IT" sz="2000" dirty="0">
              <a:solidFill>
                <a:prstClr val="black">
                  <a:lumMod val="85000"/>
                  <a:lumOff val="15000"/>
                </a:prstClr>
              </a:solidFill>
              <a:latin typeface="Lucida Calligraphy"/>
              <a:cs typeface="Lucida Calligraphy"/>
            </a:endParaRPr>
          </a:p>
          <a:p>
            <a:pPr algn="ctr" fontAlgn="auto">
              <a:lnSpc>
                <a:spcPct val="114000"/>
              </a:lnSpc>
              <a:spcBef>
                <a:spcPts val="0"/>
              </a:spcBef>
              <a:spcAft>
                <a:spcPts val="0"/>
              </a:spcAft>
              <a:defRPr/>
            </a:pPr>
            <a:r>
              <a:rPr lang="it-IT" sz="2400" dirty="0">
                <a:solidFill>
                  <a:prstClr val="black">
                    <a:lumMod val="85000"/>
                    <a:lumOff val="15000"/>
                  </a:prstClr>
                </a:solidFill>
                <a:latin typeface="Lucida Calligraphy"/>
                <a:cs typeface="Lucida Calligraphy"/>
              </a:rPr>
              <a:t>DOMANDARE PER COMPRENDERE</a:t>
            </a:r>
          </a:p>
        </p:txBody>
      </p:sp>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1560" y="1556792"/>
            <a:ext cx="3456384" cy="2736304"/>
          </a:xfrm>
          <a:prstGeom prst="rect">
            <a:avLst/>
          </a:prstGeom>
          <a:effectLst>
            <a:outerShdw blurRad="38100" sx="101000" sy="101000" algn="ctr" rotWithShape="0">
              <a:prstClr val="black">
                <a:alpha val="20000"/>
              </a:prstClr>
            </a:outerShdw>
          </a:effectLst>
        </p:spPr>
      </p:pic>
    </p:spTree>
    <p:extLst>
      <p:ext uri="{BB962C8B-B14F-4D97-AF65-F5344CB8AC3E}">
        <p14:creationId xmlns:p14="http://schemas.microsoft.com/office/powerpoint/2010/main" val="3673627113"/>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xmlns:p14="http://schemas.microsoft.com/office/powerpoint/2010/mai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100" y="1645444"/>
            <a:ext cx="1676400" cy="1257300"/>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sp>
        <p:nvSpPr>
          <p:cNvPr id="31747" name="TextBox 21"/>
          <p:cNvSpPr txBox="1">
            <a:spLocks noChangeArrowheads="1"/>
          </p:cNvSpPr>
          <p:nvPr/>
        </p:nvSpPr>
        <p:spPr bwMode="auto">
          <a:xfrm>
            <a:off x="546100" y="5867400"/>
            <a:ext cx="8126413" cy="1000125"/>
          </a:xfrm>
          <a:prstGeom prst="rect">
            <a:avLst/>
          </a:prstGeom>
          <a:noFill/>
          <a:ln w="9525">
            <a:noFill/>
            <a:miter lim="800000"/>
            <a:headEnd/>
            <a:tailEnd/>
          </a:ln>
        </p:spPr>
        <p:txBody>
          <a:bodyPr/>
          <a:lstStyle/>
          <a:p>
            <a:pPr algn="ctr"/>
            <a:r>
              <a:rPr lang="it-IT" dirty="0">
                <a:solidFill>
                  <a:srgbClr val="000000"/>
                </a:solidFill>
                <a:latin typeface="Lucida Calligraphy"/>
                <a:cs typeface="Lucida Calligraphy"/>
              </a:rPr>
              <a:t>DISEGNI E REALIZZAZIONE DI OGGETTI UTILI AL RACCONTO DELLA STORIA</a:t>
            </a:r>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700" y="1654969"/>
            <a:ext cx="1676400" cy="1257300"/>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0209" y="1211263"/>
            <a:ext cx="1602581" cy="2136775"/>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7194" y="1655262"/>
            <a:ext cx="1676400" cy="1257300"/>
          </a:xfrm>
          <a:prstGeom prst="rect">
            <a:avLst/>
          </a:prstGeom>
          <a:solidFill>
            <a:schemeClr val="bg1">
              <a:lumMod val="85000"/>
            </a:schemeClr>
          </a:solidFill>
          <a:ln w="47625">
            <a:solidFill>
              <a:schemeClr val="bg1"/>
            </a:solidFill>
            <a:miter lim="800000"/>
          </a:ln>
          <a:effectLst>
            <a:outerShdw blurRad="38100" sx="101000" sy="101000" algn="ctr" rotWithShape="0">
              <a:prstClr val="black">
                <a:alpha val="15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544" y="3284984"/>
            <a:ext cx="4032448" cy="2309856"/>
          </a:xfrm>
          <a:prstGeom prst="rect">
            <a:avLst/>
          </a:prstGeom>
          <a:effectLst>
            <a:reflection blurRad="6350" stA="50000" endA="300" endPos="55500" dir="5400000" sy="-100000" algn="bl" rotWithShape="0"/>
          </a:effec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5364088" y="3645024"/>
            <a:ext cx="2733816" cy="2050361"/>
          </a:xfrm>
          <a:prstGeom prst="rect">
            <a:avLst/>
          </a:prstGeom>
          <a:noFill/>
          <a:ln w="9525">
            <a:noFill/>
            <a:miter lim="800000"/>
            <a:headEnd/>
            <a:tailEnd/>
          </a:ln>
        </p:spPr>
      </p:pic>
      <p:sp>
        <p:nvSpPr>
          <p:cNvPr id="2" name="Title 1"/>
          <p:cNvSpPr>
            <a:spLocks noGrp="1"/>
          </p:cNvSpPr>
          <p:nvPr>
            <p:ph type="title"/>
          </p:nvPr>
        </p:nvSpPr>
        <p:spPr>
          <a:xfrm>
            <a:off x="0" y="414338"/>
            <a:ext cx="9144000" cy="457200"/>
          </a:xfrm>
        </p:spPr>
        <p:txBody>
          <a:bodyPr rtlCol="0">
            <a:noAutofit/>
          </a:bodyPr>
          <a:lstStyle/>
          <a:p>
            <a:pPr fontAlgn="auto">
              <a:spcAft>
                <a:spcPts val="0"/>
              </a:spcAft>
              <a:defRPr/>
            </a:pPr>
            <a:r>
              <a:rPr dirty="0">
                <a:solidFill>
                  <a:prstClr val="white"/>
                </a:solidFill>
              </a:rPr>
              <a:t>     </a:t>
            </a:r>
            <a:r>
              <a:rPr lang="it-IT" dirty="0">
                <a:solidFill>
                  <a:prstClr val="white"/>
                </a:solidFill>
                <a:latin typeface="Lucida Calligraphy"/>
                <a:cs typeface="Lucida Calligraphy"/>
              </a:rPr>
              <a:t>TUTTI ALL’OPERA</a:t>
            </a:r>
            <a:endParaRPr dirty="0"/>
          </a:p>
        </p:txBody>
      </p:sp>
      <p:sp>
        <p:nvSpPr>
          <p:cNvPr id="3" name="Ovale 2"/>
          <p:cNvSpPr/>
          <p:nvPr/>
        </p:nvSpPr>
        <p:spPr>
          <a:xfrm>
            <a:off x="6084168" y="4293096"/>
            <a:ext cx="216024"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ustDataLst>
      <p:tags r:id="rId1"/>
    </p:custData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2.59259E-6 L -0.27968 0.00394 " pathEditMode="relative" rAng="0" ptsTypes="AA">
                                      <p:cBhvr>
                                        <p:cTn id="6" dur="2000" fill="hold"/>
                                        <p:tgtEl>
                                          <p:spTgt spid="24"/>
                                        </p:tgtEl>
                                        <p:attrNameLst>
                                          <p:attrName>ppt_x</p:attrName>
                                          <p:attrName>ppt_y</p:attrName>
                                        </p:attrNameLst>
                                      </p:cBhvr>
                                      <p:rCtr x="-14000" y="20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13" name="TextBox 12"/>
          <p:cNvSpPr txBox="1"/>
          <p:nvPr/>
        </p:nvSpPr>
        <p:spPr>
          <a:xfrm>
            <a:off x="1157868" y="1592766"/>
            <a:ext cx="1219200" cy="2708434"/>
          </a:xfrm>
          <a:prstGeom prst="rect">
            <a:avLst/>
          </a:prstGeom>
          <a:noFill/>
        </p:spPr>
        <p:txBody>
          <a:bodyPr>
            <a:spAutoFit/>
          </a:bodyPr>
          <a:lstStyle/>
          <a:p>
            <a:pPr fontAlgn="auto">
              <a:spcBef>
                <a:spcPts val="0"/>
              </a:spcBef>
              <a:spcAft>
                <a:spcPts val="0"/>
              </a:spcAft>
              <a:defRPr/>
            </a:pPr>
            <a:r>
              <a:rPr lang="en-US" sz="17000" b="1" dirty="0">
                <a:solidFill>
                  <a:srgbClr val="65B131">
                    <a:alpha val="64000"/>
                  </a:srgbClr>
                </a:solidFill>
                <a:latin typeface="+mn-lt"/>
                <a:cs typeface="Arial" pitchFamily="34" charset="0"/>
              </a:rPr>
              <a:t>3</a:t>
            </a:r>
          </a:p>
        </p:txBody>
      </p:sp>
      <p:sp>
        <p:nvSpPr>
          <p:cNvPr id="8" name="Title 7"/>
          <p:cNvSpPr>
            <a:spLocks noGrp="1"/>
          </p:cNvSpPr>
          <p:nvPr>
            <p:ph type="title"/>
          </p:nvPr>
        </p:nvSpPr>
        <p:spPr>
          <a:xfrm>
            <a:off x="2971800" y="1992313"/>
            <a:ext cx="5867400" cy="1970087"/>
          </a:xfrm>
        </p:spPr>
        <p:txBody>
          <a:bodyPr>
            <a:noAutofit/>
          </a:bodyPr>
          <a:lstStyle/>
          <a:p>
            <a:r>
              <a:rPr lang="en-US" sz="2000" cap="none" dirty="0">
                <a:latin typeface="Lucida Calligraphy"/>
                <a:cs typeface="Lucida Calligraphy"/>
              </a:rPr>
              <a:t>CON LE STORIE IL BAMBINO INTRAPRENDE UN VIAGGIO FANTASTICO SVILUPPANDO LA PROPRIA IMMAGINAZIONE E  CREATIVITA’</a:t>
            </a:r>
          </a:p>
        </p:txBody>
      </p:sp>
      <p:sp>
        <p:nvSpPr>
          <p:cNvPr id="37897" name="Text Placeholder 8"/>
          <p:cNvSpPr>
            <a:spLocks noGrp="1"/>
          </p:cNvSpPr>
          <p:nvPr>
            <p:ph type="body" idx="1"/>
          </p:nvPr>
        </p:nvSpPr>
        <p:spPr>
          <a:xfrm>
            <a:off x="381000" y="5105400"/>
            <a:ext cx="8229600" cy="376238"/>
          </a:xfrm>
        </p:spPr>
        <p:txBody>
          <a:bodyPr>
            <a:noAutofit/>
          </a:bodyPr>
          <a:lstStyle/>
          <a:p>
            <a:pPr>
              <a:spcBef>
                <a:spcPct val="0"/>
              </a:spcBef>
            </a:pPr>
            <a:r>
              <a:rPr lang="en-US" sz="2000" b="1" dirty="0">
                <a:solidFill>
                  <a:srgbClr val="404040"/>
                </a:solidFill>
                <a:latin typeface="Lucida Calligraphy"/>
                <a:cs typeface="Lucida Calligraphy"/>
              </a:rPr>
              <a:t>TERZO PASSO</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xmlns:p14="http://schemas.microsoft.com/office/powerpoint/2010/main" spd="slow" advClick="0" advTm="10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3.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5.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6.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7.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8.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9.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zione a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Introduzione a PowerPoint 2011.potx</Template>
  <TotalTime>0</TotalTime>
  <Words>494</Words>
  <Application>Microsoft Office PowerPoint</Application>
  <PresentationFormat>Presentazione su schermo (4:3)</PresentationFormat>
  <Paragraphs>107</Paragraphs>
  <Slides>19</Slides>
  <Notes>19</Notes>
  <HiddenSlides>0</HiddenSlides>
  <MMClips>6</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Georgia</vt:lpstr>
      <vt:lpstr>Lucida Calligraphy</vt:lpstr>
      <vt:lpstr>Introduzione a PowerPoint 2011</vt:lpstr>
      <vt:lpstr>PROGETTO LETTURA </vt:lpstr>
      <vt:lpstr>…ciò ha risvolti importanti per lo sviluppo della personalità del piccolo sul piano relazionale, emotivo, cognitivo, linguistico, sociale e culturale. Nell’esperienza condivisa della lettura e dell’ascolto entrano in sintonia reciproca attraverso i mondi che prendono vita tra le pagine del libro.</vt:lpstr>
      <vt:lpstr>Presentazione standard di PowerPoint</vt:lpstr>
      <vt:lpstr>Ascoltando il bambino arricchisce il proprio lessico, sviluppa la capacità di prestare attenzione all’interlocutore</vt:lpstr>
      <vt:lpstr>AVVIO DEL PROGETTO</vt:lpstr>
      <vt:lpstr>La rielaborazione verbale e grafico-pittorica permette al bambino di riflettere sulla storia, comprenderla meglio, utilizzare termini appropriati per raccontarne il contenuto e, spesso, paragonare eventi ad esperienze personali</vt:lpstr>
      <vt:lpstr>Presentazione standard di PowerPoint</vt:lpstr>
      <vt:lpstr>     TUTTI ALL’OPERA</vt:lpstr>
      <vt:lpstr>CON LE STORIE IL BAMBINO INTRAPRENDE UN VIAGGIO FANTASTICO SVILUPPANDO LA PROPRIA IMMAGINAZIONE E  CREATIVITA’</vt:lpstr>
      <vt:lpstr>Presentazione standard di PowerPoint</vt:lpstr>
      <vt:lpstr>Presentazione standard di PowerPoint</vt:lpstr>
      <vt:lpstr>ECCO LA STORIA</vt:lpstr>
      <vt:lpstr>DA “FAVOLE AL TELEFONO”….</vt:lpstr>
      <vt:lpstr>INIZIA COSI’…</vt:lpstr>
      <vt:lpstr>LO SVILUPPO…</vt:lpstr>
      <vt:lpstr>GRANDI INTERPRETI…</vt:lpstr>
      <vt:lpstr>CHE AVVENTURA!!</vt:lpstr>
      <vt:lpstr>COME FINIRA’?...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2019-06-18T14:41:29Z</dcterms:modified>
</cp:coreProperties>
</file>