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1205" y="-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9248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9261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8401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6286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3576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3045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0089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6566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7664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713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10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6F5D-D251-4C8A-A1D2-0787503B046E}" type="datetimeFigureOut">
              <a:rPr lang="it-IT" smtClean="0"/>
              <a:pPr/>
              <a:t>30/11/2020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CA01-1AF0-436C-8E18-4E8E34657A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1626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e.claudia.psi@gmail.com" TargetMode="External"/><Relationship Id="rId2" Type="http://schemas.openxmlformats.org/officeDocument/2006/relationships/hyperlink" Target="mailto:patriziachiavassa@libero.i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587C4DF-6EFE-4BCD-8868-B943AA47B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547" y="232013"/>
            <a:ext cx="6117498" cy="791570"/>
          </a:xfrm>
        </p:spPr>
        <p:txBody>
          <a:bodyPr>
            <a:normAutofit fontScale="90000"/>
          </a:bodyPr>
          <a:lstStyle/>
          <a:p>
            <a:r>
              <a:rPr lang="it-IT" sz="2800" b="1" i="1" dirty="0"/>
              <a:t/>
            </a:r>
            <a:br>
              <a:rPr lang="it-IT" sz="2800" b="1" i="1" dirty="0"/>
            </a:br>
            <a:r>
              <a:rPr lang="it-IT" sz="2800" b="1" i="1" dirty="0"/>
              <a:t/>
            </a:r>
            <a:br>
              <a:rPr lang="it-IT" sz="2800" b="1" i="1" dirty="0"/>
            </a:br>
            <a:r>
              <a:rPr lang="it-IT" sz="2800" b="1" i="1" dirty="0"/>
              <a:t>Istituto Comprensivo IC </a:t>
            </a:r>
            <a:r>
              <a:rPr lang="it-IT" sz="2800" b="1" i="1" dirty="0" err="1"/>
              <a:t>Favria</a:t>
            </a:r>
            <a:r>
              <a:rPr lang="it-IT" sz="2800" b="1" i="1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A4333239-0A60-4C88-A6E7-B65CA6445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" y="7696200"/>
            <a:ext cx="6584033" cy="1279477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t-IT" sz="1400" b="1" i="1" dirty="0"/>
              <a:t>Per informazioni e </a:t>
            </a:r>
            <a:r>
              <a:rPr lang="it-IT" sz="1400" b="1" i="1" dirty="0" smtClean="0"/>
              <a:t>prenotazioni contattare i </a:t>
            </a:r>
            <a:r>
              <a:rPr lang="it-IT" sz="1400" b="1" i="1" dirty="0"/>
              <a:t>seguenti </a:t>
            </a:r>
            <a:r>
              <a:rPr lang="it-IT" sz="1400" b="1" i="1" dirty="0" smtClean="0"/>
              <a:t>recapiti</a:t>
            </a:r>
            <a:r>
              <a:rPr lang="it-IT" sz="1400" b="1" i="1" dirty="0" smtClean="0"/>
              <a:t>: </a:t>
            </a:r>
            <a:endParaRPr lang="it-IT" sz="1400" b="1" i="1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t-IT" sz="1400" i="1" dirty="0"/>
              <a:t>Dott.ssa Patrizia Chiavassa – Psicologa                              	Dott.ssa Claudia Fè – Psicologa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t-IT" sz="1400" i="1" dirty="0"/>
              <a:t>366.4642168					347.7414548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t-IT" sz="1400" i="1" dirty="0">
                <a:hlinkClick r:id="rId2"/>
              </a:rPr>
              <a:t>patriziachiavassa@libero.it</a:t>
            </a:r>
            <a:r>
              <a:rPr lang="it-IT" sz="1400" i="1" dirty="0"/>
              <a:t>	</a:t>
            </a:r>
            <a:r>
              <a:rPr lang="it-IT" sz="1400" i="1" dirty="0" smtClean="0"/>
              <a:t>			</a:t>
            </a:r>
            <a:r>
              <a:rPr lang="it-IT" sz="1400" i="1" dirty="0" smtClean="0">
                <a:hlinkClick r:id="rId3"/>
              </a:rPr>
              <a:t> fe.claudia.psi@gmail.com</a:t>
            </a:r>
            <a:r>
              <a:rPr lang="it-IT" sz="1400" i="1" dirty="0" smtClean="0"/>
              <a:t>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t-IT" sz="1400" i="1" dirty="0" err="1" smtClean="0"/>
              <a:t>Skype</a:t>
            </a:r>
            <a:r>
              <a:rPr lang="it-IT" sz="1400" i="1" dirty="0" smtClean="0"/>
              <a:t>: centro sapere</a:t>
            </a:r>
            <a:r>
              <a:rPr lang="it-IT" sz="1400" i="1" dirty="0"/>
              <a:t>			</a:t>
            </a:r>
            <a:r>
              <a:rPr lang="it-IT" sz="1400" i="1" dirty="0" smtClean="0"/>
              <a:t>                  </a:t>
            </a:r>
            <a:r>
              <a:rPr lang="it-IT" sz="1400" i="1" dirty="0" err="1" smtClean="0"/>
              <a:t>Skype</a:t>
            </a:r>
            <a:r>
              <a:rPr lang="it-IT" sz="1400" i="1" dirty="0" smtClean="0"/>
              <a:t>: centro sapere	</a:t>
            </a:r>
            <a:endParaRPr lang="it-IT" sz="1400" i="1" dirty="0"/>
          </a:p>
          <a:p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F4F4895D-18E5-4176-BAD8-D42AB6C42957}"/>
              </a:ext>
            </a:extLst>
          </p:cNvPr>
          <p:cNvSpPr/>
          <p:nvPr/>
        </p:nvSpPr>
        <p:spPr>
          <a:xfrm>
            <a:off x="158593" y="3143250"/>
            <a:ext cx="659307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r>
              <a:rPr lang="it-IT" dirty="0" smtClean="0"/>
              <a:t>E</a:t>
            </a:r>
            <a:r>
              <a:rPr lang="it-IT" dirty="0"/>
              <a:t>’ attivo anche quest’anno scolastico (</a:t>
            </a:r>
            <a:r>
              <a:rPr lang="it-IT" dirty="0" smtClean="0"/>
              <a:t>2020-2021) </a:t>
            </a:r>
            <a:r>
              <a:rPr lang="it-IT" dirty="0"/>
              <a:t>lo</a:t>
            </a:r>
          </a:p>
          <a:p>
            <a:pPr algn="ctr"/>
            <a:r>
              <a:rPr lang="it-IT" dirty="0"/>
              <a:t> </a:t>
            </a:r>
            <a:r>
              <a:rPr lang="it-IT" b="1" i="1" dirty="0"/>
              <a:t>“Sportello di Ascolto Psicologico” </a:t>
            </a:r>
            <a:r>
              <a:rPr lang="it-IT" i="1" dirty="0"/>
              <a:t> </a:t>
            </a:r>
          </a:p>
          <a:p>
            <a:pPr algn="ctr"/>
            <a:r>
              <a:rPr lang="it-IT" dirty="0"/>
              <a:t>per </a:t>
            </a:r>
            <a:r>
              <a:rPr lang="it-IT" dirty="0" smtClean="0"/>
              <a:t>gli </a:t>
            </a:r>
            <a:r>
              <a:rPr lang="it-IT" b="1" dirty="0" smtClean="0"/>
              <a:t>Alunni</a:t>
            </a:r>
          </a:p>
          <a:p>
            <a:pPr algn="ctr"/>
            <a:r>
              <a:rPr lang="it-IT" dirty="0" smtClean="0"/>
              <a:t>della Scuola Secondaria di Primo Grado</a:t>
            </a:r>
          </a:p>
          <a:p>
            <a:pPr algn="ctr"/>
            <a:r>
              <a:rPr lang="it-IT" dirty="0" smtClean="0"/>
              <a:t>e per </a:t>
            </a:r>
            <a:r>
              <a:rPr lang="it-IT" b="1" dirty="0" smtClean="0"/>
              <a:t>le Famiglie</a:t>
            </a:r>
            <a:r>
              <a:rPr lang="it-IT" b="1" dirty="0"/>
              <a:t>, gli </a:t>
            </a:r>
            <a:r>
              <a:rPr lang="it-IT" b="1" dirty="0" smtClean="0"/>
              <a:t>Insegnanti ed il Personale ATA </a:t>
            </a:r>
            <a:endParaRPr lang="it-IT" b="1" dirty="0"/>
          </a:p>
          <a:p>
            <a:pPr algn="ctr"/>
            <a:r>
              <a:rPr lang="it-IT" dirty="0"/>
              <a:t>dell’Istituto Comprensivo IC </a:t>
            </a:r>
            <a:r>
              <a:rPr lang="it-IT" dirty="0" err="1" smtClean="0"/>
              <a:t>Favria</a:t>
            </a:r>
            <a:r>
              <a:rPr lang="it-IT" dirty="0"/>
              <a:t>.</a:t>
            </a:r>
          </a:p>
          <a:p>
            <a:pPr algn="ctr"/>
            <a:r>
              <a:rPr lang="it-IT" dirty="0"/>
              <a:t>Lo sportello</a:t>
            </a:r>
            <a:r>
              <a:rPr lang="it-IT" b="1" dirty="0"/>
              <a:t> </a:t>
            </a:r>
            <a:r>
              <a:rPr lang="it-IT" b="1" dirty="0" smtClean="0"/>
              <a:t>gratuito </a:t>
            </a:r>
            <a:r>
              <a:rPr lang="it-IT" dirty="0"/>
              <a:t>sarà tenuto dalle Psicologhe</a:t>
            </a:r>
          </a:p>
          <a:p>
            <a:pPr algn="ctr"/>
            <a:r>
              <a:rPr lang="it-IT" b="1" dirty="0"/>
              <a:t>su </a:t>
            </a:r>
            <a:r>
              <a:rPr lang="it-IT" b="1" dirty="0" smtClean="0"/>
              <a:t>appuntamento in presenza </a:t>
            </a:r>
            <a:r>
              <a:rPr lang="it-IT" b="1" smtClean="0"/>
              <a:t>o online</a:t>
            </a:r>
            <a:r>
              <a:rPr lang="it-IT" b="1" smtClean="0"/>
              <a:t>:</a:t>
            </a:r>
            <a:endParaRPr lang="it-IT" b="1" dirty="0" smtClean="0"/>
          </a:p>
          <a:p>
            <a:pPr algn="ctr"/>
            <a:r>
              <a:rPr lang="it-IT" dirty="0" smtClean="0"/>
              <a:t>Mercoledì 9/12 ore </a:t>
            </a:r>
            <a:r>
              <a:rPr lang="it-IT" dirty="0" smtClean="0"/>
              <a:t>8.00-13.00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Giovedì 17/12 ore  8.00-13.00</a:t>
            </a:r>
            <a:br>
              <a:rPr lang="it-IT" dirty="0" smtClean="0"/>
            </a:br>
            <a:r>
              <a:rPr lang="it-IT" dirty="0" smtClean="0"/>
              <a:t>Venerdì 18/12 </a:t>
            </a:r>
            <a:r>
              <a:rPr lang="it-IT" dirty="0" smtClean="0"/>
              <a:t>ore</a:t>
            </a:r>
            <a:r>
              <a:rPr lang="it-IT" dirty="0" smtClean="0"/>
              <a:t> 8.00-13.00</a:t>
            </a:r>
            <a:br>
              <a:rPr lang="it-IT" dirty="0" smtClean="0"/>
            </a:br>
            <a:r>
              <a:rPr lang="it-IT" dirty="0" smtClean="0"/>
              <a:t>Lunedì 21/12 ore  8.00-13.00</a:t>
            </a:r>
            <a:br>
              <a:rPr lang="it-IT" dirty="0" smtClean="0"/>
            </a:br>
            <a:r>
              <a:rPr lang="it-IT" dirty="0" smtClean="0"/>
              <a:t>Martedì </a:t>
            </a:r>
            <a:r>
              <a:rPr lang="it-IT" dirty="0" smtClean="0"/>
              <a:t>22/12 ore  8.00-13.00</a:t>
            </a:r>
            <a:endParaRPr lang="it-IT" b="1" dirty="0"/>
          </a:p>
          <a:p>
            <a:pPr algn="ctr"/>
            <a:r>
              <a:rPr lang="it-IT" dirty="0" smtClean="0"/>
              <a:t>presso </a:t>
            </a:r>
            <a:r>
              <a:rPr lang="it-IT" dirty="0"/>
              <a:t>i locali della scuola in </a:t>
            </a:r>
            <a:r>
              <a:rPr lang="it-IT" b="1" dirty="0"/>
              <a:t>Piazza Repubblica 6 a Favria.</a:t>
            </a:r>
            <a:r>
              <a:rPr lang="it-IT" sz="2000" b="1" dirty="0"/>
              <a:t> 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E30A6136-D611-4D57-93F3-8704FF27E5E7}"/>
              </a:ext>
            </a:extLst>
          </p:cNvPr>
          <p:cNvSpPr/>
          <p:nvPr/>
        </p:nvSpPr>
        <p:spPr>
          <a:xfrm>
            <a:off x="167640" y="4401617"/>
            <a:ext cx="602050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300" dirty="0"/>
          </a:p>
        </p:txBody>
      </p:sp>
      <p:pic>
        <p:nvPicPr>
          <p:cNvPr id="8" name="Immagine 7" descr="Macintosh HD:Users:Grace:Documents:Dunter:Sapere:SAPERE_intestata-03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669" y="34420"/>
            <a:ext cx="6436076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Risultati immagini per immagini mani colorate">
            <a:extLst>
              <a:ext uri="{FF2B5EF4-FFF2-40B4-BE49-F238E27FC236}">
                <a16:creationId xmlns:a16="http://schemas.microsoft.com/office/drawing/2014/main" xmlns="" id="{0BB2D750-1456-4768-AF4F-DDE1F7F92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871" y="1218792"/>
            <a:ext cx="6239376" cy="24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9943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74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 Istituto Comprensivo IC Favria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dell'Infanzia e Primaria Istituto Comprensivo di Borgaro</dc:title>
  <dc:creator>patrizia chiavassa</dc:creator>
  <cp:lastModifiedBy>Utente</cp:lastModifiedBy>
  <cp:revision>20</cp:revision>
  <dcterms:created xsi:type="dcterms:W3CDTF">2017-09-22T21:16:13Z</dcterms:created>
  <dcterms:modified xsi:type="dcterms:W3CDTF">2020-11-30T08:09:35Z</dcterms:modified>
</cp:coreProperties>
</file>