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78" r:id="rId4"/>
    <p:sldId id="257" r:id="rId5"/>
    <p:sldId id="260" r:id="rId6"/>
    <p:sldId id="282" r:id="rId7"/>
    <p:sldId id="280" r:id="rId8"/>
    <p:sldId id="263" r:id="rId9"/>
    <p:sldId id="279" r:id="rId10"/>
    <p:sldId id="264" r:id="rId11"/>
    <p:sldId id="266" r:id="rId12"/>
    <p:sldId id="281" r:id="rId13"/>
    <p:sldId id="259" r:id="rId14"/>
    <p:sldId id="284" r:id="rId15"/>
    <p:sldId id="285" r:id="rId16"/>
    <p:sldId id="276" r:id="rId17"/>
    <p:sldId id="267" r:id="rId18"/>
    <p:sldId id="269" r:id="rId19"/>
    <p:sldId id="270" r:id="rId20"/>
    <p:sldId id="277" r:id="rId21"/>
    <p:sldId id="271" r:id="rId22"/>
    <p:sldId id="272" r:id="rId23"/>
    <p:sldId id="273" r:id="rId24"/>
    <p:sldId id="274" r:id="rId25"/>
    <p:sldId id="275" r:id="rId26"/>
    <p:sldId id="286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4EA97093-B517-4C48-BEA8-D4C497AF341D}">
          <p14:sldIdLst>
            <p14:sldId id="283"/>
            <p14:sldId id="258"/>
            <p14:sldId id="278"/>
            <p14:sldId id="257"/>
            <p14:sldId id="260"/>
            <p14:sldId id="282"/>
            <p14:sldId id="280"/>
            <p14:sldId id="263"/>
            <p14:sldId id="279"/>
            <p14:sldId id="264"/>
            <p14:sldId id="266"/>
            <p14:sldId id="281"/>
            <p14:sldId id="259"/>
            <p14:sldId id="284"/>
            <p14:sldId id="285"/>
            <p14:sldId id="276"/>
            <p14:sldId id="267"/>
            <p14:sldId id="269"/>
            <p14:sldId id="270"/>
            <p14:sldId id="277"/>
            <p14:sldId id="271"/>
            <p14:sldId id="272"/>
            <p14:sldId id="273"/>
            <p14:sldId id="274"/>
            <p14:sldId id="27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D83B7-5844-4D0B-98EE-EC16467FB7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D1342D-E464-4A70-9324-492535402A7F}">
      <dgm:prSet phldrT="[Testo]"/>
      <dgm:spPr>
        <a:solidFill>
          <a:srgbClr val="00B0F0"/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it-IT" dirty="0"/>
            <a:t>VALUTAZIONE</a:t>
          </a:r>
        </a:p>
      </dgm:t>
    </dgm:pt>
    <dgm:pt modelId="{D573335C-0720-4FB6-BEEB-25F225FE27AF}" type="parTrans" cxnId="{11BB13C6-88C9-43D0-90AA-91080147ECDB}">
      <dgm:prSet/>
      <dgm:spPr/>
      <dgm:t>
        <a:bodyPr/>
        <a:lstStyle/>
        <a:p>
          <a:endParaRPr lang="it-IT"/>
        </a:p>
      </dgm:t>
    </dgm:pt>
    <dgm:pt modelId="{E478DF6D-9C58-4278-A7E0-ED7256862B24}" type="sibTrans" cxnId="{11BB13C6-88C9-43D0-90AA-91080147ECDB}">
      <dgm:prSet/>
      <dgm:spPr/>
      <dgm:t>
        <a:bodyPr/>
        <a:lstStyle/>
        <a:p>
          <a:endParaRPr lang="it-IT"/>
        </a:p>
      </dgm:t>
    </dgm:pt>
    <dgm:pt modelId="{F350389C-0D8F-4302-AFC7-CED26034855C}">
      <dgm:prSet phldrT="[Testo]"/>
      <dgm:spPr>
        <a:solidFill>
          <a:srgbClr val="92D050"/>
        </a:solidFill>
        <a:scene3d>
          <a:camera prst="isometricOffAxis2Left"/>
          <a:lightRig rig="threePt" dir="t"/>
        </a:scene3d>
      </dgm:spPr>
      <dgm:t>
        <a:bodyPr/>
        <a:lstStyle/>
        <a:p>
          <a:r>
            <a:rPr lang="it-IT" dirty="0"/>
            <a:t>23 GIUGNO</a:t>
          </a:r>
        </a:p>
      </dgm:t>
    </dgm:pt>
    <dgm:pt modelId="{2EA6A719-889B-4790-ADD7-F9465D805154}" type="parTrans" cxnId="{0D749C04-378D-4D18-B94E-3C00FF750E15}">
      <dgm:prSet/>
      <dgm:spPr/>
      <dgm:t>
        <a:bodyPr/>
        <a:lstStyle/>
        <a:p>
          <a:endParaRPr lang="it-IT"/>
        </a:p>
      </dgm:t>
    </dgm:pt>
    <dgm:pt modelId="{36B7A492-BB4F-4E28-BDC1-40475EB466A4}" type="sibTrans" cxnId="{0D749C04-378D-4D18-B94E-3C00FF750E15}">
      <dgm:prSet/>
      <dgm:spPr/>
      <dgm:t>
        <a:bodyPr/>
        <a:lstStyle/>
        <a:p>
          <a:endParaRPr lang="it-IT"/>
        </a:p>
      </dgm:t>
    </dgm:pt>
    <dgm:pt modelId="{02ADB338-051E-4011-BD57-1789A72FAAC5}" type="pres">
      <dgm:prSet presAssocID="{F17D83B7-5844-4D0B-98EE-EC16467FB7A9}" presName="linear" presStyleCnt="0">
        <dgm:presLayoutVars>
          <dgm:animLvl val="lvl"/>
          <dgm:resizeHandles val="exact"/>
        </dgm:presLayoutVars>
      </dgm:prSet>
      <dgm:spPr/>
    </dgm:pt>
    <dgm:pt modelId="{41A07449-2484-49BA-85F7-D3B92A499902}" type="pres">
      <dgm:prSet presAssocID="{96D1342D-E464-4A70-9324-492535402A7F}" presName="parentText" presStyleLbl="node1" presStyleIdx="0" presStyleCnt="2" custScaleY="116338">
        <dgm:presLayoutVars>
          <dgm:chMax val="0"/>
          <dgm:bulletEnabled val="1"/>
        </dgm:presLayoutVars>
      </dgm:prSet>
      <dgm:spPr/>
    </dgm:pt>
    <dgm:pt modelId="{5A889DAC-41D4-4458-ABD1-165563076050}" type="pres">
      <dgm:prSet presAssocID="{E478DF6D-9C58-4278-A7E0-ED7256862B24}" presName="spacer" presStyleCnt="0"/>
      <dgm:spPr/>
    </dgm:pt>
    <dgm:pt modelId="{8D58B094-CCF0-430A-AA80-C78383289E3F}" type="pres">
      <dgm:prSet presAssocID="{F350389C-0D8F-4302-AFC7-CED2603485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749C04-378D-4D18-B94E-3C00FF750E15}" srcId="{F17D83B7-5844-4D0B-98EE-EC16467FB7A9}" destId="{F350389C-0D8F-4302-AFC7-CED26034855C}" srcOrd="1" destOrd="0" parTransId="{2EA6A719-889B-4790-ADD7-F9465D805154}" sibTransId="{36B7A492-BB4F-4E28-BDC1-40475EB466A4}"/>
    <dgm:cxn modelId="{722BB31B-400B-49A1-8A0F-7EBCDC090CB3}" type="presOf" srcId="{96D1342D-E464-4A70-9324-492535402A7F}" destId="{41A07449-2484-49BA-85F7-D3B92A499902}" srcOrd="0" destOrd="0" presId="urn:microsoft.com/office/officeart/2005/8/layout/vList2"/>
    <dgm:cxn modelId="{178B6472-3704-4F7C-8AD5-A53931D7467C}" type="presOf" srcId="{F350389C-0D8F-4302-AFC7-CED26034855C}" destId="{8D58B094-CCF0-430A-AA80-C78383289E3F}" srcOrd="0" destOrd="0" presId="urn:microsoft.com/office/officeart/2005/8/layout/vList2"/>
    <dgm:cxn modelId="{698C067B-295B-403C-A6FD-FA7C3E9C41E8}" type="presOf" srcId="{F17D83B7-5844-4D0B-98EE-EC16467FB7A9}" destId="{02ADB338-051E-4011-BD57-1789A72FAAC5}" srcOrd="0" destOrd="0" presId="urn:microsoft.com/office/officeart/2005/8/layout/vList2"/>
    <dgm:cxn modelId="{11BB13C6-88C9-43D0-90AA-91080147ECDB}" srcId="{F17D83B7-5844-4D0B-98EE-EC16467FB7A9}" destId="{96D1342D-E464-4A70-9324-492535402A7F}" srcOrd="0" destOrd="0" parTransId="{D573335C-0720-4FB6-BEEB-25F225FE27AF}" sibTransId="{E478DF6D-9C58-4278-A7E0-ED7256862B24}"/>
    <dgm:cxn modelId="{89343FAD-81A9-44D7-A46D-649DEE8AD71B}" type="presParOf" srcId="{02ADB338-051E-4011-BD57-1789A72FAAC5}" destId="{41A07449-2484-49BA-85F7-D3B92A499902}" srcOrd="0" destOrd="0" presId="urn:microsoft.com/office/officeart/2005/8/layout/vList2"/>
    <dgm:cxn modelId="{9C43DCC7-C22C-4A1A-98CF-A79CC72CF693}" type="presParOf" srcId="{02ADB338-051E-4011-BD57-1789A72FAAC5}" destId="{5A889DAC-41D4-4458-ABD1-165563076050}" srcOrd="1" destOrd="0" presId="urn:microsoft.com/office/officeart/2005/8/layout/vList2"/>
    <dgm:cxn modelId="{476A5B7A-D2CD-4287-A10C-EDC4014ED12A}" type="presParOf" srcId="{02ADB338-051E-4011-BD57-1789A72FAAC5}" destId="{8D58B094-CCF0-430A-AA80-C78383289E3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A0751-2568-4238-90FD-368CB04B932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484986-D4F9-4353-8D26-B86E43499DFF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4800" dirty="0"/>
            <a:t>VALUTAZIONE PER L’APPRENDIMENTO</a:t>
          </a:r>
        </a:p>
      </dgm:t>
    </dgm:pt>
    <dgm:pt modelId="{3C4AE084-E57F-4484-A728-A16583D0AD1E}" type="parTrans" cxnId="{FCB25DB1-CA9B-4BDE-BD3E-2EBE7C06CCFB}">
      <dgm:prSet/>
      <dgm:spPr/>
      <dgm:t>
        <a:bodyPr/>
        <a:lstStyle/>
        <a:p>
          <a:endParaRPr lang="it-IT"/>
        </a:p>
      </dgm:t>
    </dgm:pt>
    <dgm:pt modelId="{4E724746-93AF-4BDF-9F77-772EF67B584B}" type="sibTrans" cxnId="{FCB25DB1-CA9B-4BDE-BD3E-2EBE7C06CCFB}">
      <dgm:prSet/>
      <dgm:spPr/>
      <dgm:t>
        <a:bodyPr/>
        <a:lstStyle/>
        <a:p>
          <a:endParaRPr lang="it-IT"/>
        </a:p>
      </dgm:t>
    </dgm:pt>
    <dgm:pt modelId="{5D5EDA2D-6A2A-4AFB-AB66-CA7B5DC1F041}">
      <dgm:prSet phldrT="[Testo]" phldr="1"/>
      <dgm:spPr>
        <a:solidFill>
          <a:srgbClr val="00B0F0"/>
        </a:solidFill>
      </dgm:spPr>
      <dgm:t>
        <a:bodyPr/>
        <a:lstStyle/>
        <a:p>
          <a:endParaRPr lang="it-IT" sz="1200"/>
        </a:p>
      </dgm:t>
    </dgm:pt>
    <dgm:pt modelId="{FF5ACE39-51A0-4CCA-A37C-91A0F7127980}" type="parTrans" cxnId="{FE9FA940-F193-4E82-AD00-CCF230292A59}">
      <dgm:prSet/>
      <dgm:spPr/>
      <dgm:t>
        <a:bodyPr/>
        <a:lstStyle/>
        <a:p>
          <a:endParaRPr lang="it-IT"/>
        </a:p>
      </dgm:t>
    </dgm:pt>
    <dgm:pt modelId="{4EE9681F-5E66-4083-9C22-5973EE01B12B}" type="sibTrans" cxnId="{FE9FA940-F193-4E82-AD00-CCF230292A59}">
      <dgm:prSet/>
      <dgm:spPr/>
      <dgm:t>
        <a:bodyPr/>
        <a:lstStyle/>
        <a:p>
          <a:endParaRPr lang="it-IT"/>
        </a:p>
      </dgm:t>
    </dgm:pt>
    <dgm:pt modelId="{CC243CC0-D354-48AC-94E7-0CD3A34379E9}">
      <dgm:prSet phldrT="[Testo]"/>
      <dgm:spPr>
        <a:solidFill>
          <a:srgbClr val="00B0F0"/>
        </a:solidFill>
      </dgm:spPr>
      <dgm:t>
        <a:bodyPr/>
        <a:lstStyle/>
        <a:p>
          <a:r>
            <a:rPr lang="it-IT" sz="1200" dirty="0"/>
            <a:t>VA</a:t>
          </a:r>
        </a:p>
      </dgm:t>
    </dgm:pt>
    <dgm:pt modelId="{1898EC04-077D-4CF4-B15F-B7D900754C7A}" type="parTrans" cxnId="{454FB2B7-EE0B-4181-AFBF-75E2C651FBAD}">
      <dgm:prSet/>
      <dgm:spPr/>
      <dgm:t>
        <a:bodyPr/>
        <a:lstStyle/>
        <a:p>
          <a:endParaRPr lang="it-IT"/>
        </a:p>
      </dgm:t>
    </dgm:pt>
    <dgm:pt modelId="{14D2C48F-06EA-4FA2-BAAB-C865D91D9725}" type="sibTrans" cxnId="{454FB2B7-EE0B-4181-AFBF-75E2C651FBAD}">
      <dgm:prSet/>
      <dgm:spPr/>
      <dgm:t>
        <a:bodyPr/>
        <a:lstStyle/>
        <a:p>
          <a:endParaRPr lang="it-IT"/>
        </a:p>
      </dgm:t>
    </dgm:pt>
    <dgm:pt modelId="{7FAF05A0-DA84-452F-8E0E-2D433F225FF2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3200" dirty="0"/>
            <a:t>LE INFORMZIONI SONO UTILIZZATE ANCHE PER ADATTARE L’INSEGNAMENTO AI BISOGNI EDUCATIVI CONCRETI DEGLI ALUNNI ED AI LORO STILI DI APPRENDIMENTO</a:t>
          </a:r>
          <a:r>
            <a:rPr lang="it-IT" sz="2400" dirty="0"/>
            <a:t>, </a:t>
          </a:r>
        </a:p>
      </dgm:t>
    </dgm:pt>
    <dgm:pt modelId="{5963160E-B890-4FF9-99D3-CC800415A7AE}" type="parTrans" cxnId="{23001C14-C391-44D8-BDC5-3602F136D1C2}">
      <dgm:prSet/>
      <dgm:spPr/>
      <dgm:t>
        <a:bodyPr/>
        <a:lstStyle/>
        <a:p>
          <a:endParaRPr lang="it-IT"/>
        </a:p>
      </dgm:t>
    </dgm:pt>
    <dgm:pt modelId="{A43B9901-1F88-4BCA-B872-5FA7EA4E79D6}" type="sibTrans" cxnId="{23001C14-C391-44D8-BDC5-3602F136D1C2}">
      <dgm:prSet/>
      <dgm:spPr/>
      <dgm:t>
        <a:bodyPr/>
        <a:lstStyle/>
        <a:p>
          <a:endParaRPr lang="it-IT"/>
        </a:p>
      </dgm:t>
    </dgm:pt>
    <dgm:pt modelId="{75A4C864-EB2B-4E7A-95DE-45B7723348E7}">
      <dgm:prSet phldrT="[Testo]" phldr="1"/>
      <dgm:spPr>
        <a:solidFill>
          <a:srgbClr val="00B050"/>
        </a:solidFill>
      </dgm:spPr>
      <dgm:t>
        <a:bodyPr/>
        <a:lstStyle/>
        <a:p>
          <a:endParaRPr lang="it-IT" sz="1600"/>
        </a:p>
      </dgm:t>
    </dgm:pt>
    <dgm:pt modelId="{DD5D75CC-0A14-4C9B-A21E-50C2C3F5310D}" type="parTrans" cxnId="{8715CCAB-196F-4630-B0D5-04A34F94300E}">
      <dgm:prSet/>
      <dgm:spPr/>
      <dgm:t>
        <a:bodyPr/>
        <a:lstStyle/>
        <a:p>
          <a:endParaRPr lang="it-IT"/>
        </a:p>
      </dgm:t>
    </dgm:pt>
    <dgm:pt modelId="{63A4DCAC-7354-4F35-90C0-CE8F552F87B7}" type="sibTrans" cxnId="{8715CCAB-196F-4630-B0D5-04A34F94300E}">
      <dgm:prSet/>
      <dgm:spPr/>
      <dgm:t>
        <a:bodyPr/>
        <a:lstStyle/>
        <a:p>
          <a:endParaRPr lang="it-IT"/>
        </a:p>
      </dgm:t>
    </dgm:pt>
    <dgm:pt modelId="{2BF6E9B5-903E-4A15-9221-38DC22901AC9}">
      <dgm:prSet phldrT="[Testo]" custT="1"/>
      <dgm:spPr>
        <a:solidFill>
          <a:srgbClr val="002060"/>
        </a:solidFill>
      </dgm:spPr>
      <dgm:t>
        <a:bodyPr/>
        <a:lstStyle/>
        <a:p>
          <a:r>
            <a:rPr lang="it-IT" sz="3600" dirty="0"/>
            <a:t>MODIFICANDO LE ATTIVITA’ IN FUNZIONE DI CIO’ CHE E’ STATO OSSERVATO E A PARTIRE DI CIO’ CHE PUO’ ESSERE VALORIZZATO</a:t>
          </a:r>
        </a:p>
      </dgm:t>
    </dgm:pt>
    <dgm:pt modelId="{D9CE2DF9-FF12-463C-A2A4-D231A4DE7B8F}" type="parTrans" cxnId="{41A12126-F233-45B6-A8ED-1C160555E13B}">
      <dgm:prSet/>
      <dgm:spPr/>
      <dgm:t>
        <a:bodyPr/>
        <a:lstStyle/>
        <a:p>
          <a:endParaRPr lang="it-IT"/>
        </a:p>
      </dgm:t>
    </dgm:pt>
    <dgm:pt modelId="{3F361BC0-D3B6-4D32-92CB-3222D7E80C09}" type="sibTrans" cxnId="{41A12126-F233-45B6-A8ED-1C160555E13B}">
      <dgm:prSet/>
      <dgm:spPr/>
      <dgm:t>
        <a:bodyPr/>
        <a:lstStyle/>
        <a:p>
          <a:endParaRPr lang="it-IT"/>
        </a:p>
      </dgm:t>
    </dgm:pt>
    <dgm:pt modelId="{6C71C62F-1BF1-42C4-9C05-86AACC852EFA}">
      <dgm:prSet phldrT="[Testo]" phldr="1"/>
      <dgm:spPr>
        <a:solidFill>
          <a:srgbClr val="002060"/>
        </a:solidFill>
      </dgm:spPr>
      <dgm:t>
        <a:bodyPr/>
        <a:lstStyle/>
        <a:p>
          <a:endParaRPr lang="it-IT" sz="1600" dirty="0"/>
        </a:p>
      </dgm:t>
    </dgm:pt>
    <dgm:pt modelId="{7CBE10BE-B3A8-4E83-B9C0-3B7F8D35032A}" type="parTrans" cxnId="{E903BBAF-A667-4607-8387-8E2B3276C60E}">
      <dgm:prSet/>
      <dgm:spPr/>
      <dgm:t>
        <a:bodyPr/>
        <a:lstStyle/>
        <a:p>
          <a:endParaRPr lang="it-IT"/>
        </a:p>
      </dgm:t>
    </dgm:pt>
    <dgm:pt modelId="{3C187B74-87B9-424C-9467-76E6355A151E}" type="sibTrans" cxnId="{E903BBAF-A667-4607-8387-8E2B3276C60E}">
      <dgm:prSet/>
      <dgm:spPr/>
      <dgm:t>
        <a:bodyPr/>
        <a:lstStyle/>
        <a:p>
          <a:endParaRPr lang="it-IT"/>
        </a:p>
      </dgm:t>
    </dgm:pt>
    <dgm:pt modelId="{EC7D8F97-1010-4638-9103-CE83093D0012}">
      <dgm:prSet phldrT="[Testo]" phldr="1"/>
      <dgm:spPr>
        <a:solidFill>
          <a:srgbClr val="002060"/>
        </a:solidFill>
      </dgm:spPr>
      <dgm:t>
        <a:bodyPr/>
        <a:lstStyle/>
        <a:p>
          <a:endParaRPr lang="it-IT" sz="1600"/>
        </a:p>
      </dgm:t>
    </dgm:pt>
    <dgm:pt modelId="{0C209CEE-36AA-4C8F-903C-E1B18693D55F}" type="parTrans" cxnId="{A922A385-638C-433F-8BEE-2148F214A641}">
      <dgm:prSet/>
      <dgm:spPr/>
      <dgm:t>
        <a:bodyPr/>
        <a:lstStyle/>
        <a:p>
          <a:endParaRPr lang="it-IT"/>
        </a:p>
      </dgm:t>
    </dgm:pt>
    <dgm:pt modelId="{D8E05822-3BE4-498A-9106-CE3E2BE61017}" type="sibTrans" cxnId="{A922A385-638C-433F-8BEE-2148F214A641}">
      <dgm:prSet/>
      <dgm:spPr/>
      <dgm:t>
        <a:bodyPr/>
        <a:lstStyle/>
        <a:p>
          <a:endParaRPr lang="it-IT"/>
        </a:p>
      </dgm:t>
    </dgm:pt>
    <dgm:pt modelId="{1B4A849D-5DA8-4C5D-BD1A-E07B8127CD61}" type="pres">
      <dgm:prSet presAssocID="{2BCA0751-2568-4238-90FD-368CB04B932A}" presName="linear" presStyleCnt="0">
        <dgm:presLayoutVars>
          <dgm:dir/>
          <dgm:resizeHandles val="exact"/>
        </dgm:presLayoutVars>
      </dgm:prSet>
      <dgm:spPr/>
    </dgm:pt>
    <dgm:pt modelId="{627027B7-84B9-478C-8578-5637372AF0C3}" type="pres">
      <dgm:prSet presAssocID="{7A484986-D4F9-4353-8D26-B86E43499DFF}" presName="comp" presStyleCnt="0"/>
      <dgm:spPr/>
    </dgm:pt>
    <dgm:pt modelId="{81AAD0C3-34A2-486C-9263-5604300FFDE8}" type="pres">
      <dgm:prSet presAssocID="{7A484986-D4F9-4353-8D26-B86E43499DFF}" presName="box" presStyleLbl="node1" presStyleIdx="0" presStyleCnt="3" custLinFactNeighborX="-12917" custLinFactNeighborY="3000"/>
      <dgm:spPr/>
    </dgm:pt>
    <dgm:pt modelId="{A4648A65-78D0-46FA-AFF1-AF8ECAC818FD}" type="pres">
      <dgm:prSet presAssocID="{7A484986-D4F9-4353-8D26-B86E43499DFF}" presName="img" presStyleLbl="fgImgPlace1" presStyleIdx="0" presStyleCnt="3" custFlipVert="1" custFlipHor="0" custScaleX="2024" custScaleY="15371" custLinFactNeighborX="-92204" custLinFactNeighborY="-20542"/>
      <dgm:spPr/>
    </dgm:pt>
    <dgm:pt modelId="{DD317195-96D5-4E11-9825-69ED2D125D64}" type="pres">
      <dgm:prSet presAssocID="{7A484986-D4F9-4353-8D26-B86E43499DFF}" presName="text" presStyleLbl="node1" presStyleIdx="0" presStyleCnt="3">
        <dgm:presLayoutVars>
          <dgm:bulletEnabled val="1"/>
        </dgm:presLayoutVars>
      </dgm:prSet>
      <dgm:spPr/>
    </dgm:pt>
    <dgm:pt modelId="{B8DE19CC-FA69-4589-819E-E0E4645079C5}" type="pres">
      <dgm:prSet presAssocID="{4E724746-93AF-4BDF-9F77-772EF67B584B}" presName="spacer" presStyleCnt="0"/>
      <dgm:spPr/>
    </dgm:pt>
    <dgm:pt modelId="{2F8659E4-D768-409D-8B2A-F00395E20E29}" type="pres">
      <dgm:prSet presAssocID="{7FAF05A0-DA84-452F-8E0E-2D433F225FF2}" presName="comp" presStyleCnt="0"/>
      <dgm:spPr/>
    </dgm:pt>
    <dgm:pt modelId="{7DA14FD4-7870-488C-8573-DB0FD5AEE3CF}" type="pres">
      <dgm:prSet presAssocID="{7FAF05A0-DA84-452F-8E0E-2D433F225FF2}" presName="box" presStyleLbl="node1" presStyleIdx="1" presStyleCnt="3"/>
      <dgm:spPr/>
    </dgm:pt>
    <dgm:pt modelId="{C9B20085-90C4-465B-BB9C-2FC7539DBC20}" type="pres">
      <dgm:prSet presAssocID="{7FAF05A0-DA84-452F-8E0E-2D433F225FF2}" presName="img" presStyleLbl="fgImgPlace1" presStyleIdx="1" presStyleCnt="3" custFlipVert="1" custFlipHor="0" custScaleX="15513" custScaleY="3081" custLinFactNeighborX="-56971" custLinFactNeighborY="-5706"/>
      <dgm:spPr/>
    </dgm:pt>
    <dgm:pt modelId="{0324B0A1-9C79-4BFB-B184-A243F104D741}" type="pres">
      <dgm:prSet presAssocID="{7FAF05A0-DA84-452F-8E0E-2D433F225FF2}" presName="text" presStyleLbl="node1" presStyleIdx="1" presStyleCnt="3">
        <dgm:presLayoutVars>
          <dgm:bulletEnabled val="1"/>
        </dgm:presLayoutVars>
      </dgm:prSet>
      <dgm:spPr/>
    </dgm:pt>
    <dgm:pt modelId="{9B4C9883-257F-4CB5-906D-CB860F9E37B2}" type="pres">
      <dgm:prSet presAssocID="{A43B9901-1F88-4BCA-B872-5FA7EA4E79D6}" presName="spacer" presStyleCnt="0"/>
      <dgm:spPr/>
    </dgm:pt>
    <dgm:pt modelId="{E7AFF758-E36E-4904-81BF-A443D99F48EF}" type="pres">
      <dgm:prSet presAssocID="{2BF6E9B5-903E-4A15-9221-38DC22901AC9}" presName="comp" presStyleCnt="0"/>
      <dgm:spPr/>
    </dgm:pt>
    <dgm:pt modelId="{2EED7B7D-46F7-4CE9-BF69-ADB311617E3E}" type="pres">
      <dgm:prSet presAssocID="{2BF6E9B5-903E-4A15-9221-38DC22901AC9}" presName="box" presStyleLbl="node1" presStyleIdx="2" presStyleCnt="3" custLinFactNeighborX="-825" custLinFactNeighborY="3652"/>
      <dgm:spPr/>
    </dgm:pt>
    <dgm:pt modelId="{A02D9109-E7CC-4182-97F8-6BFBE2349595}" type="pres">
      <dgm:prSet presAssocID="{2BF6E9B5-903E-4A15-9221-38DC22901AC9}" presName="img" presStyleLbl="fgImgPlace1" presStyleIdx="2" presStyleCnt="3" custFlipVert="1" custFlipHor="1" custScaleX="3977" custScaleY="11947"/>
      <dgm:spPr/>
    </dgm:pt>
    <dgm:pt modelId="{35A8EA84-3DC3-4193-A799-834236BDFAFE}" type="pres">
      <dgm:prSet presAssocID="{2BF6E9B5-903E-4A15-9221-38DC22901AC9}" presName="text" presStyleLbl="node1" presStyleIdx="2" presStyleCnt="3">
        <dgm:presLayoutVars>
          <dgm:bulletEnabled val="1"/>
        </dgm:presLayoutVars>
      </dgm:prSet>
      <dgm:spPr/>
    </dgm:pt>
  </dgm:ptLst>
  <dgm:cxnLst>
    <dgm:cxn modelId="{F52A4105-5AC3-43F8-A249-417AA46A3566}" type="presOf" srcId="{7FAF05A0-DA84-452F-8E0E-2D433F225FF2}" destId="{7DA14FD4-7870-488C-8573-DB0FD5AEE3CF}" srcOrd="0" destOrd="0" presId="urn:microsoft.com/office/officeart/2005/8/layout/vList4"/>
    <dgm:cxn modelId="{314F2906-91DB-484C-961F-A23979B755A1}" type="presOf" srcId="{CC243CC0-D354-48AC-94E7-0CD3A34379E9}" destId="{DD317195-96D5-4E11-9825-69ED2D125D64}" srcOrd="1" destOrd="2" presId="urn:microsoft.com/office/officeart/2005/8/layout/vList4"/>
    <dgm:cxn modelId="{BF7EFE07-E3C7-404C-B1C3-1FD0346966D3}" type="presOf" srcId="{CC243CC0-D354-48AC-94E7-0CD3A34379E9}" destId="{81AAD0C3-34A2-486C-9263-5604300FFDE8}" srcOrd="0" destOrd="2" presId="urn:microsoft.com/office/officeart/2005/8/layout/vList4"/>
    <dgm:cxn modelId="{23001C14-C391-44D8-BDC5-3602F136D1C2}" srcId="{2BCA0751-2568-4238-90FD-368CB04B932A}" destId="{7FAF05A0-DA84-452F-8E0E-2D433F225FF2}" srcOrd="1" destOrd="0" parTransId="{5963160E-B890-4FF9-99D3-CC800415A7AE}" sibTransId="{A43B9901-1F88-4BCA-B872-5FA7EA4E79D6}"/>
    <dgm:cxn modelId="{14FD4F18-E8B1-4977-BFBC-1E96A6615AD0}" type="presOf" srcId="{6C71C62F-1BF1-42C4-9C05-86AACC852EFA}" destId="{35A8EA84-3DC3-4193-A799-834236BDFAFE}" srcOrd="1" destOrd="1" presId="urn:microsoft.com/office/officeart/2005/8/layout/vList4"/>
    <dgm:cxn modelId="{41A12126-F233-45B6-A8ED-1C160555E13B}" srcId="{2BCA0751-2568-4238-90FD-368CB04B932A}" destId="{2BF6E9B5-903E-4A15-9221-38DC22901AC9}" srcOrd="2" destOrd="0" parTransId="{D9CE2DF9-FF12-463C-A2A4-D231A4DE7B8F}" sibTransId="{3F361BC0-D3B6-4D32-92CB-3222D7E80C09}"/>
    <dgm:cxn modelId="{FE9FA940-F193-4E82-AD00-CCF230292A59}" srcId="{7A484986-D4F9-4353-8D26-B86E43499DFF}" destId="{5D5EDA2D-6A2A-4AFB-AB66-CA7B5DC1F041}" srcOrd="0" destOrd="0" parTransId="{FF5ACE39-51A0-4CCA-A37C-91A0F7127980}" sibTransId="{4EE9681F-5E66-4083-9C22-5973EE01B12B}"/>
    <dgm:cxn modelId="{12025577-26D9-412F-BB86-C70048C04164}" type="presOf" srcId="{75A4C864-EB2B-4E7A-95DE-45B7723348E7}" destId="{7DA14FD4-7870-488C-8573-DB0FD5AEE3CF}" srcOrd="0" destOrd="1" presId="urn:microsoft.com/office/officeart/2005/8/layout/vList4"/>
    <dgm:cxn modelId="{F817C37F-011A-431E-9D3E-666713EFD273}" type="presOf" srcId="{2BF6E9B5-903E-4A15-9221-38DC22901AC9}" destId="{2EED7B7D-46F7-4CE9-BF69-ADB311617E3E}" srcOrd="0" destOrd="0" presId="urn:microsoft.com/office/officeart/2005/8/layout/vList4"/>
    <dgm:cxn modelId="{29CE1B84-40D9-4861-B5F6-8D5A50B958C8}" type="presOf" srcId="{2BCA0751-2568-4238-90FD-368CB04B932A}" destId="{1B4A849D-5DA8-4C5D-BD1A-E07B8127CD61}" srcOrd="0" destOrd="0" presId="urn:microsoft.com/office/officeart/2005/8/layout/vList4"/>
    <dgm:cxn modelId="{A922A385-638C-433F-8BEE-2148F214A641}" srcId="{2BF6E9B5-903E-4A15-9221-38DC22901AC9}" destId="{EC7D8F97-1010-4638-9103-CE83093D0012}" srcOrd="1" destOrd="0" parTransId="{0C209CEE-36AA-4C8F-903C-E1B18693D55F}" sibTransId="{D8E05822-3BE4-498A-9106-CE3E2BE61017}"/>
    <dgm:cxn modelId="{BB1A4B93-BEAA-4842-8BF7-CF8EBACE6EAD}" type="presOf" srcId="{5D5EDA2D-6A2A-4AFB-AB66-CA7B5DC1F041}" destId="{DD317195-96D5-4E11-9825-69ED2D125D64}" srcOrd="1" destOrd="1" presId="urn:microsoft.com/office/officeart/2005/8/layout/vList4"/>
    <dgm:cxn modelId="{9A26F198-470F-40CB-8180-FC72F7E7F3E5}" type="presOf" srcId="{5D5EDA2D-6A2A-4AFB-AB66-CA7B5DC1F041}" destId="{81AAD0C3-34A2-486C-9263-5604300FFDE8}" srcOrd="0" destOrd="1" presId="urn:microsoft.com/office/officeart/2005/8/layout/vList4"/>
    <dgm:cxn modelId="{A7BCC2A7-0031-428C-B30B-E42EF2EE3C87}" type="presOf" srcId="{75A4C864-EB2B-4E7A-95DE-45B7723348E7}" destId="{0324B0A1-9C79-4BFB-B184-A243F104D741}" srcOrd="1" destOrd="1" presId="urn:microsoft.com/office/officeart/2005/8/layout/vList4"/>
    <dgm:cxn modelId="{8715CCAB-196F-4630-B0D5-04A34F94300E}" srcId="{7FAF05A0-DA84-452F-8E0E-2D433F225FF2}" destId="{75A4C864-EB2B-4E7A-95DE-45B7723348E7}" srcOrd="0" destOrd="0" parTransId="{DD5D75CC-0A14-4C9B-A21E-50C2C3F5310D}" sibTransId="{63A4DCAC-7354-4F35-90C0-CE8F552F87B7}"/>
    <dgm:cxn modelId="{E21E38AE-3997-45CC-AB90-EB8D7D71CABD}" type="presOf" srcId="{EC7D8F97-1010-4638-9103-CE83093D0012}" destId="{35A8EA84-3DC3-4193-A799-834236BDFAFE}" srcOrd="1" destOrd="2" presId="urn:microsoft.com/office/officeart/2005/8/layout/vList4"/>
    <dgm:cxn modelId="{E903BBAF-A667-4607-8387-8E2B3276C60E}" srcId="{2BF6E9B5-903E-4A15-9221-38DC22901AC9}" destId="{6C71C62F-1BF1-42C4-9C05-86AACC852EFA}" srcOrd="0" destOrd="0" parTransId="{7CBE10BE-B3A8-4E83-B9C0-3B7F8D35032A}" sibTransId="{3C187B74-87B9-424C-9467-76E6355A151E}"/>
    <dgm:cxn modelId="{FCB25DB1-CA9B-4BDE-BD3E-2EBE7C06CCFB}" srcId="{2BCA0751-2568-4238-90FD-368CB04B932A}" destId="{7A484986-D4F9-4353-8D26-B86E43499DFF}" srcOrd="0" destOrd="0" parTransId="{3C4AE084-E57F-4484-A728-A16583D0AD1E}" sibTransId="{4E724746-93AF-4BDF-9F77-772EF67B584B}"/>
    <dgm:cxn modelId="{A30C25B7-CF8F-4257-B1AE-B873AE5C873E}" type="presOf" srcId="{7FAF05A0-DA84-452F-8E0E-2D433F225FF2}" destId="{0324B0A1-9C79-4BFB-B184-A243F104D741}" srcOrd="1" destOrd="0" presId="urn:microsoft.com/office/officeart/2005/8/layout/vList4"/>
    <dgm:cxn modelId="{454FB2B7-EE0B-4181-AFBF-75E2C651FBAD}" srcId="{7A484986-D4F9-4353-8D26-B86E43499DFF}" destId="{CC243CC0-D354-48AC-94E7-0CD3A34379E9}" srcOrd="1" destOrd="0" parTransId="{1898EC04-077D-4CF4-B15F-B7D900754C7A}" sibTransId="{14D2C48F-06EA-4FA2-BAAB-C865D91D9725}"/>
    <dgm:cxn modelId="{CB0F09B8-01A5-41C1-B2E9-AB584D2B4D12}" type="presOf" srcId="{7A484986-D4F9-4353-8D26-B86E43499DFF}" destId="{81AAD0C3-34A2-486C-9263-5604300FFDE8}" srcOrd="0" destOrd="0" presId="urn:microsoft.com/office/officeart/2005/8/layout/vList4"/>
    <dgm:cxn modelId="{F90A34CF-04F0-44B5-B9D7-7B024661D02D}" type="presOf" srcId="{2BF6E9B5-903E-4A15-9221-38DC22901AC9}" destId="{35A8EA84-3DC3-4193-A799-834236BDFAFE}" srcOrd="1" destOrd="0" presId="urn:microsoft.com/office/officeart/2005/8/layout/vList4"/>
    <dgm:cxn modelId="{33B5CEDB-4188-45E3-9B88-00C74CE2D409}" type="presOf" srcId="{7A484986-D4F9-4353-8D26-B86E43499DFF}" destId="{DD317195-96D5-4E11-9825-69ED2D125D64}" srcOrd="1" destOrd="0" presId="urn:microsoft.com/office/officeart/2005/8/layout/vList4"/>
    <dgm:cxn modelId="{B4231BFB-8F80-4959-8CEF-83BF624A4B0A}" type="presOf" srcId="{6C71C62F-1BF1-42C4-9C05-86AACC852EFA}" destId="{2EED7B7D-46F7-4CE9-BF69-ADB311617E3E}" srcOrd="0" destOrd="1" presId="urn:microsoft.com/office/officeart/2005/8/layout/vList4"/>
    <dgm:cxn modelId="{DF5B82FB-79AD-4257-BECA-2CEBCCBD8BF9}" type="presOf" srcId="{EC7D8F97-1010-4638-9103-CE83093D0012}" destId="{2EED7B7D-46F7-4CE9-BF69-ADB311617E3E}" srcOrd="0" destOrd="2" presId="urn:microsoft.com/office/officeart/2005/8/layout/vList4"/>
    <dgm:cxn modelId="{506A9CF0-83B3-4051-9179-B10A816C471B}" type="presParOf" srcId="{1B4A849D-5DA8-4C5D-BD1A-E07B8127CD61}" destId="{627027B7-84B9-478C-8578-5637372AF0C3}" srcOrd="0" destOrd="0" presId="urn:microsoft.com/office/officeart/2005/8/layout/vList4"/>
    <dgm:cxn modelId="{D9E5405F-BE06-4E24-AE6F-09C01A0F01CD}" type="presParOf" srcId="{627027B7-84B9-478C-8578-5637372AF0C3}" destId="{81AAD0C3-34A2-486C-9263-5604300FFDE8}" srcOrd="0" destOrd="0" presId="urn:microsoft.com/office/officeart/2005/8/layout/vList4"/>
    <dgm:cxn modelId="{2813B116-552C-49D0-B4A5-CC551716C390}" type="presParOf" srcId="{627027B7-84B9-478C-8578-5637372AF0C3}" destId="{A4648A65-78D0-46FA-AFF1-AF8ECAC818FD}" srcOrd="1" destOrd="0" presId="urn:microsoft.com/office/officeart/2005/8/layout/vList4"/>
    <dgm:cxn modelId="{214A60A5-E87C-4477-B4CD-C3C514B9D121}" type="presParOf" srcId="{627027B7-84B9-478C-8578-5637372AF0C3}" destId="{DD317195-96D5-4E11-9825-69ED2D125D64}" srcOrd="2" destOrd="0" presId="urn:microsoft.com/office/officeart/2005/8/layout/vList4"/>
    <dgm:cxn modelId="{0CCA1E02-348B-4ECF-98C5-90114D8C60E0}" type="presParOf" srcId="{1B4A849D-5DA8-4C5D-BD1A-E07B8127CD61}" destId="{B8DE19CC-FA69-4589-819E-E0E4645079C5}" srcOrd="1" destOrd="0" presId="urn:microsoft.com/office/officeart/2005/8/layout/vList4"/>
    <dgm:cxn modelId="{A9702941-C38E-4662-8FDA-5A9CF7FAD0DA}" type="presParOf" srcId="{1B4A849D-5DA8-4C5D-BD1A-E07B8127CD61}" destId="{2F8659E4-D768-409D-8B2A-F00395E20E29}" srcOrd="2" destOrd="0" presId="urn:microsoft.com/office/officeart/2005/8/layout/vList4"/>
    <dgm:cxn modelId="{4319A204-5F90-40FC-BF43-71239EAB6720}" type="presParOf" srcId="{2F8659E4-D768-409D-8B2A-F00395E20E29}" destId="{7DA14FD4-7870-488C-8573-DB0FD5AEE3CF}" srcOrd="0" destOrd="0" presId="urn:microsoft.com/office/officeart/2005/8/layout/vList4"/>
    <dgm:cxn modelId="{2705BEBE-ADE3-40C6-BF35-2A0D188968F1}" type="presParOf" srcId="{2F8659E4-D768-409D-8B2A-F00395E20E29}" destId="{C9B20085-90C4-465B-BB9C-2FC7539DBC20}" srcOrd="1" destOrd="0" presId="urn:microsoft.com/office/officeart/2005/8/layout/vList4"/>
    <dgm:cxn modelId="{BDBD6ABF-5CDF-4EF1-BF31-CD3BBC087C21}" type="presParOf" srcId="{2F8659E4-D768-409D-8B2A-F00395E20E29}" destId="{0324B0A1-9C79-4BFB-B184-A243F104D741}" srcOrd="2" destOrd="0" presId="urn:microsoft.com/office/officeart/2005/8/layout/vList4"/>
    <dgm:cxn modelId="{BCBEF176-ED98-4717-B1A9-6B3377A58769}" type="presParOf" srcId="{1B4A849D-5DA8-4C5D-BD1A-E07B8127CD61}" destId="{9B4C9883-257F-4CB5-906D-CB860F9E37B2}" srcOrd="3" destOrd="0" presId="urn:microsoft.com/office/officeart/2005/8/layout/vList4"/>
    <dgm:cxn modelId="{9DE11FE5-7766-4415-B6F0-381574BAC7D3}" type="presParOf" srcId="{1B4A849D-5DA8-4C5D-BD1A-E07B8127CD61}" destId="{E7AFF758-E36E-4904-81BF-A443D99F48EF}" srcOrd="4" destOrd="0" presId="urn:microsoft.com/office/officeart/2005/8/layout/vList4"/>
    <dgm:cxn modelId="{B5D209F6-E8F8-4B05-B80F-9C7A9F25ED9B}" type="presParOf" srcId="{E7AFF758-E36E-4904-81BF-A443D99F48EF}" destId="{2EED7B7D-46F7-4CE9-BF69-ADB311617E3E}" srcOrd="0" destOrd="0" presId="urn:microsoft.com/office/officeart/2005/8/layout/vList4"/>
    <dgm:cxn modelId="{40771332-2C14-43C4-935A-B9F2737FDEC6}" type="presParOf" srcId="{E7AFF758-E36E-4904-81BF-A443D99F48EF}" destId="{A02D9109-E7CC-4182-97F8-6BFBE2349595}" srcOrd="1" destOrd="0" presId="urn:microsoft.com/office/officeart/2005/8/layout/vList4"/>
    <dgm:cxn modelId="{99362EFA-4E2A-4B6E-A0B7-A66D44BD4D7A}" type="presParOf" srcId="{E7AFF758-E36E-4904-81BF-A443D99F48EF}" destId="{35A8EA84-3DC3-4193-A799-834236BDFA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529B7-5CD4-46C9-9127-BB9B4256A84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1EC674-33C1-43BF-999F-1201664E753D}">
      <dgm:prSet phldrT="[Testo]"/>
      <dgm:spPr>
        <a:solidFill>
          <a:srgbClr val="00B0F0"/>
        </a:solidFill>
      </dgm:spPr>
      <dgm:t>
        <a:bodyPr/>
        <a:lstStyle/>
        <a:p>
          <a:r>
            <a:rPr lang="it-IT" dirty="0"/>
            <a:t>VALUTAZIONE</a:t>
          </a:r>
        </a:p>
      </dgm:t>
    </dgm:pt>
    <dgm:pt modelId="{6DD89F08-29F5-4351-8456-34DE484A8280}" type="parTrans" cxnId="{3907D614-974D-43BF-B9DD-9074CA64AEFC}">
      <dgm:prSet/>
      <dgm:spPr/>
      <dgm:t>
        <a:bodyPr/>
        <a:lstStyle/>
        <a:p>
          <a:endParaRPr lang="it-IT"/>
        </a:p>
      </dgm:t>
    </dgm:pt>
    <dgm:pt modelId="{22CA259E-9EF1-4295-90A7-68909B081D1F}" type="sibTrans" cxnId="{3907D614-974D-43BF-B9DD-9074CA64AEFC}">
      <dgm:prSet/>
      <dgm:spPr/>
      <dgm:t>
        <a:bodyPr/>
        <a:lstStyle/>
        <a:p>
          <a:endParaRPr lang="it-IT"/>
        </a:p>
      </dgm:t>
    </dgm:pt>
    <dgm:pt modelId="{A2E5C465-41E8-4AD8-BB1A-8CE546E8319F}">
      <dgm:prSet phldrT="[Testo]"/>
      <dgm:spPr>
        <a:solidFill>
          <a:srgbClr val="00B0F0"/>
        </a:solidFill>
      </dgm:spPr>
      <dgm:t>
        <a:bodyPr/>
        <a:lstStyle/>
        <a:p>
          <a:r>
            <a:rPr lang="it-IT" dirty="0"/>
            <a:t>OBIETTIVI DI APPRENDIMENTO</a:t>
          </a:r>
        </a:p>
      </dgm:t>
    </dgm:pt>
    <dgm:pt modelId="{42119BCF-D517-4597-9A77-E1025DFB2405}" type="parTrans" cxnId="{9017FEAB-9F19-401B-BB98-47DDA3D04359}">
      <dgm:prSet/>
      <dgm:spPr/>
      <dgm:t>
        <a:bodyPr/>
        <a:lstStyle/>
        <a:p>
          <a:endParaRPr lang="it-IT"/>
        </a:p>
      </dgm:t>
    </dgm:pt>
    <dgm:pt modelId="{0EEF8D4B-EAEE-45B0-980F-1494FB6E31E0}" type="sibTrans" cxnId="{9017FEAB-9F19-401B-BB98-47DDA3D04359}">
      <dgm:prSet/>
      <dgm:spPr/>
      <dgm:t>
        <a:bodyPr/>
        <a:lstStyle/>
        <a:p>
          <a:endParaRPr lang="it-IT"/>
        </a:p>
      </dgm:t>
    </dgm:pt>
    <dgm:pt modelId="{D4EC2566-8A14-44C1-BC8B-E1B68EBA3FEC}" type="pres">
      <dgm:prSet presAssocID="{B2F529B7-5CD4-46C9-9127-BB9B4256A84B}" presName="diagram" presStyleCnt="0">
        <dgm:presLayoutVars>
          <dgm:dir/>
          <dgm:resizeHandles val="exact"/>
        </dgm:presLayoutVars>
      </dgm:prSet>
      <dgm:spPr/>
    </dgm:pt>
    <dgm:pt modelId="{4AFD3EF9-342D-4663-A5E9-2C6F908A828C}" type="pres">
      <dgm:prSet presAssocID="{DC1EC674-33C1-43BF-999F-1201664E753D}" presName="arrow" presStyleLbl="node1" presStyleIdx="0" presStyleCnt="2">
        <dgm:presLayoutVars>
          <dgm:bulletEnabled val="1"/>
        </dgm:presLayoutVars>
      </dgm:prSet>
      <dgm:spPr/>
    </dgm:pt>
    <dgm:pt modelId="{C5DFF86A-FA1E-45E7-ADC4-FB49E35E5C77}" type="pres">
      <dgm:prSet presAssocID="{A2E5C465-41E8-4AD8-BB1A-8CE546E8319F}" presName="arrow" presStyleLbl="node1" presStyleIdx="1" presStyleCnt="2">
        <dgm:presLayoutVars>
          <dgm:bulletEnabled val="1"/>
        </dgm:presLayoutVars>
      </dgm:prSet>
      <dgm:spPr/>
    </dgm:pt>
  </dgm:ptLst>
  <dgm:cxnLst>
    <dgm:cxn modelId="{476C2D04-EC66-47A5-87E1-6676AF04C20D}" type="presOf" srcId="{DC1EC674-33C1-43BF-999F-1201664E753D}" destId="{4AFD3EF9-342D-4663-A5E9-2C6F908A828C}" srcOrd="0" destOrd="0" presId="urn:microsoft.com/office/officeart/2005/8/layout/arrow5"/>
    <dgm:cxn modelId="{3907D614-974D-43BF-B9DD-9074CA64AEFC}" srcId="{B2F529B7-5CD4-46C9-9127-BB9B4256A84B}" destId="{DC1EC674-33C1-43BF-999F-1201664E753D}" srcOrd="0" destOrd="0" parTransId="{6DD89F08-29F5-4351-8456-34DE484A8280}" sibTransId="{22CA259E-9EF1-4295-90A7-68909B081D1F}"/>
    <dgm:cxn modelId="{9017FEAB-9F19-401B-BB98-47DDA3D04359}" srcId="{B2F529B7-5CD4-46C9-9127-BB9B4256A84B}" destId="{A2E5C465-41E8-4AD8-BB1A-8CE546E8319F}" srcOrd="1" destOrd="0" parTransId="{42119BCF-D517-4597-9A77-E1025DFB2405}" sibTransId="{0EEF8D4B-EAEE-45B0-980F-1494FB6E31E0}"/>
    <dgm:cxn modelId="{F43C19C3-943C-4FC7-A017-674491C3F7D6}" type="presOf" srcId="{A2E5C465-41E8-4AD8-BB1A-8CE546E8319F}" destId="{C5DFF86A-FA1E-45E7-ADC4-FB49E35E5C77}" srcOrd="0" destOrd="0" presId="urn:microsoft.com/office/officeart/2005/8/layout/arrow5"/>
    <dgm:cxn modelId="{28DBDBFA-696D-41AE-A358-EB54272DBA9B}" type="presOf" srcId="{B2F529B7-5CD4-46C9-9127-BB9B4256A84B}" destId="{D4EC2566-8A14-44C1-BC8B-E1B68EBA3FEC}" srcOrd="0" destOrd="0" presId="urn:microsoft.com/office/officeart/2005/8/layout/arrow5"/>
    <dgm:cxn modelId="{F66D674A-D7BE-46EB-ACC9-836A8D7AD095}" type="presParOf" srcId="{D4EC2566-8A14-44C1-BC8B-E1B68EBA3FEC}" destId="{4AFD3EF9-342D-4663-A5E9-2C6F908A828C}" srcOrd="0" destOrd="0" presId="urn:microsoft.com/office/officeart/2005/8/layout/arrow5"/>
    <dgm:cxn modelId="{6F5C755B-7948-46F1-94FE-DA869ECE345B}" type="presParOf" srcId="{D4EC2566-8A14-44C1-BC8B-E1B68EBA3FEC}" destId="{C5DFF86A-FA1E-45E7-ADC4-FB49E35E5C7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3EC3B-0960-4123-8D8C-9680B6084374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97C1176-21C5-4605-AE19-2C4AEB13876D}">
      <dgm:prSet phldrT="[Testo]"/>
      <dgm:spPr/>
      <dgm:t>
        <a:bodyPr/>
        <a:lstStyle/>
        <a:p>
          <a:r>
            <a:rPr lang="it-IT"/>
            <a:t>LIVELLO ASSOCIATO AL PERCORSO</a:t>
          </a:r>
          <a:endParaRPr lang="it-IT" dirty="0"/>
        </a:p>
      </dgm:t>
    </dgm:pt>
    <dgm:pt modelId="{265635CD-AF3E-4072-9E88-46E3D19081F0}" type="parTrans" cxnId="{CE5062D8-FFC6-4612-A339-92B3B8AFE947}">
      <dgm:prSet/>
      <dgm:spPr/>
      <dgm:t>
        <a:bodyPr/>
        <a:lstStyle/>
        <a:p>
          <a:endParaRPr lang="it-IT"/>
        </a:p>
      </dgm:t>
    </dgm:pt>
    <dgm:pt modelId="{A12F0245-71DA-4EB8-A6C6-1B68F28C9ECF}" type="sibTrans" cxnId="{CE5062D8-FFC6-4612-A339-92B3B8AFE947}">
      <dgm:prSet/>
      <dgm:spPr/>
      <dgm:t>
        <a:bodyPr/>
        <a:lstStyle/>
        <a:p>
          <a:endParaRPr lang="it-IT"/>
        </a:p>
      </dgm:t>
    </dgm:pt>
    <dgm:pt modelId="{59E6F6E1-30A7-48EF-A496-D9AF97EE6337}">
      <dgm:prSet phldrT="[Testo]"/>
      <dgm:spPr/>
      <dgm:t>
        <a:bodyPr/>
        <a:lstStyle/>
        <a:p>
          <a:r>
            <a:rPr lang="it-IT"/>
            <a:t>NON ALLA SINGOLA PROVA</a:t>
          </a:r>
          <a:endParaRPr lang="it-IT" dirty="0"/>
        </a:p>
      </dgm:t>
    </dgm:pt>
    <dgm:pt modelId="{0A68A42B-9161-4184-AE3E-90C5A43CA305}" type="parTrans" cxnId="{0D07FC56-317E-4AE1-9E01-0623073A1DB4}">
      <dgm:prSet/>
      <dgm:spPr/>
      <dgm:t>
        <a:bodyPr/>
        <a:lstStyle/>
        <a:p>
          <a:endParaRPr lang="it-IT"/>
        </a:p>
      </dgm:t>
    </dgm:pt>
    <dgm:pt modelId="{D5C5739B-ED11-40F1-8780-4D99BF27A9FF}" type="sibTrans" cxnId="{0D07FC56-317E-4AE1-9E01-0623073A1DB4}">
      <dgm:prSet/>
      <dgm:spPr/>
      <dgm:t>
        <a:bodyPr/>
        <a:lstStyle/>
        <a:p>
          <a:endParaRPr lang="it-IT"/>
        </a:p>
      </dgm:t>
    </dgm:pt>
    <dgm:pt modelId="{BE5B8CED-7C80-4A0D-A579-B868338B0031}" type="pres">
      <dgm:prSet presAssocID="{D703EC3B-0960-4123-8D8C-9680B6084374}" presName="compositeShape" presStyleCnt="0">
        <dgm:presLayoutVars>
          <dgm:chMax val="2"/>
          <dgm:dir/>
          <dgm:resizeHandles val="exact"/>
        </dgm:presLayoutVars>
      </dgm:prSet>
      <dgm:spPr/>
    </dgm:pt>
    <dgm:pt modelId="{F5049EBD-9A73-46C3-9EC0-9E3C193BE32B}" type="pres">
      <dgm:prSet presAssocID="{D703EC3B-0960-4123-8D8C-9680B6084374}" presName="divider" presStyleLbl="fgShp" presStyleIdx="0" presStyleCnt="1"/>
      <dgm:spPr/>
    </dgm:pt>
    <dgm:pt modelId="{CA880653-C616-4600-B0DB-88CBC302071A}" type="pres">
      <dgm:prSet presAssocID="{E97C1176-21C5-4605-AE19-2C4AEB13876D}" presName="downArrow" presStyleLbl="node1" presStyleIdx="0" presStyleCnt="2"/>
      <dgm:spPr/>
    </dgm:pt>
    <dgm:pt modelId="{8186A90C-6DC9-42DC-A59A-DF107C2AE04A}" type="pres">
      <dgm:prSet presAssocID="{E97C1176-21C5-4605-AE19-2C4AEB13876D}" presName="downArrowText" presStyleLbl="revTx" presStyleIdx="0" presStyleCnt="2">
        <dgm:presLayoutVars>
          <dgm:bulletEnabled val="1"/>
        </dgm:presLayoutVars>
      </dgm:prSet>
      <dgm:spPr/>
    </dgm:pt>
    <dgm:pt modelId="{C5BC558A-28A4-4C0F-A6AD-FE09445D7449}" type="pres">
      <dgm:prSet presAssocID="{59E6F6E1-30A7-48EF-A496-D9AF97EE6337}" presName="upArrow" presStyleLbl="node1" presStyleIdx="1" presStyleCnt="2"/>
      <dgm:spPr/>
    </dgm:pt>
    <dgm:pt modelId="{7B3C5BF4-5204-45AA-A342-C71D27758264}" type="pres">
      <dgm:prSet presAssocID="{59E6F6E1-30A7-48EF-A496-D9AF97EE633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20FBC01-FB4F-4179-A75B-F7E1692881D2}" type="presOf" srcId="{D703EC3B-0960-4123-8D8C-9680B6084374}" destId="{BE5B8CED-7C80-4A0D-A579-B868338B0031}" srcOrd="0" destOrd="0" presId="urn:microsoft.com/office/officeart/2005/8/layout/arrow3"/>
    <dgm:cxn modelId="{8EF66F6A-BB48-447A-98C7-7025007CF588}" type="presOf" srcId="{E97C1176-21C5-4605-AE19-2C4AEB13876D}" destId="{8186A90C-6DC9-42DC-A59A-DF107C2AE04A}" srcOrd="0" destOrd="0" presId="urn:microsoft.com/office/officeart/2005/8/layout/arrow3"/>
    <dgm:cxn modelId="{0D07FC56-317E-4AE1-9E01-0623073A1DB4}" srcId="{D703EC3B-0960-4123-8D8C-9680B6084374}" destId="{59E6F6E1-30A7-48EF-A496-D9AF97EE6337}" srcOrd="1" destOrd="0" parTransId="{0A68A42B-9161-4184-AE3E-90C5A43CA305}" sibTransId="{D5C5739B-ED11-40F1-8780-4D99BF27A9FF}"/>
    <dgm:cxn modelId="{CE5062D8-FFC6-4612-A339-92B3B8AFE947}" srcId="{D703EC3B-0960-4123-8D8C-9680B6084374}" destId="{E97C1176-21C5-4605-AE19-2C4AEB13876D}" srcOrd="0" destOrd="0" parTransId="{265635CD-AF3E-4072-9E88-46E3D19081F0}" sibTransId="{A12F0245-71DA-4EB8-A6C6-1B68F28C9ECF}"/>
    <dgm:cxn modelId="{54A8B2E8-24C0-4F24-828E-861AE190336B}" type="presOf" srcId="{59E6F6E1-30A7-48EF-A496-D9AF97EE6337}" destId="{7B3C5BF4-5204-45AA-A342-C71D27758264}" srcOrd="0" destOrd="0" presId="urn:microsoft.com/office/officeart/2005/8/layout/arrow3"/>
    <dgm:cxn modelId="{B6571660-117B-41BF-925A-4BFFE3E98B0E}" type="presParOf" srcId="{BE5B8CED-7C80-4A0D-A579-B868338B0031}" destId="{F5049EBD-9A73-46C3-9EC0-9E3C193BE32B}" srcOrd="0" destOrd="0" presId="urn:microsoft.com/office/officeart/2005/8/layout/arrow3"/>
    <dgm:cxn modelId="{CE92C57B-DEBC-48D0-8F88-1B210A13157C}" type="presParOf" srcId="{BE5B8CED-7C80-4A0D-A579-B868338B0031}" destId="{CA880653-C616-4600-B0DB-88CBC302071A}" srcOrd="1" destOrd="0" presId="urn:microsoft.com/office/officeart/2005/8/layout/arrow3"/>
    <dgm:cxn modelId="{216DA909-E696-4006-8883-4784F2D5C7F4}" type="presParOf" srcId="{BE5B8CED-7C80-4A0D-A579-B868338B0031}" destId="{8186A90C-6DC9-42DC-A59A-DF107C2AE04A}" srcOrd="2" destOrd="0" presId="urn:microsoft.com/office/officeart/2005/8/layout/arrow3"/>
    <dgm:cxn modelId="{78221DA6-2394-4C68-8EF8-C9E64A480999}" type="presParOf" srcId="{BE5B8CED-7C80-4A0D-A579-B868338B0031}" destId="{C5BC558A-28A4-4C0F-A6AD-FE09445D7449}" srcOrd="3" destOrd="0" presId="urn:microsoft.com/office/officeart/2005/8/layout/arrow3"/>
    <dgm:cxn modelId="{DBEED9B1-42FA-4BA9-8C18-61AA3C35CE77}" type="presParOf" srcId="{BE5B8CED-7C80-4A0D-A579-B868338B0031}" destId="{7B3C5BF4-5204-45AA-A342-C71D2775826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C2EE34-1288-422C-BCE7-E9BB459D34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B242C64-B24E-4967-B877-2203DC02242F}">
      <dgm:prSet phldrT="[Testo]"/>
      <dgm:spPr/>
      <dgm:t>
        <a:bodyPr/>
        <a:lstStyle/>
        <a:p>
          <a:r>
            <a:rPr lang="it-IT" dirty="0"/>
            <a:t>PER LE ATTIVITA’ SVOLTE DURANTE L’ANNO SCOLASTICO</a:t>
          </a:r>
        </a:p>
      </dgm:t>
    </dgm:pt>
    <dgm:pt modelId="{E7AE323C-3B78-44CB-958F-0447B26ADE64}" type="parTrans" cxnId="{83F2897B-56E1-4CE4-AB29-94EC2774D7A8}">
      <dgm:prSet/>
      <dgm:spPr/>
      <dgm:t>
        <a:bodyPr/>
        <a:lstStyle/>
        <a:p>
          <a:endParaRPr lang="it-IT"/>
        </a:p>
      </dgm:t>
    </dgm:pt>
    <dgm:pt modelId="{0D0613BD-7F8F-446F-A35A-3659047A785E}" type="sibTrans" cxnId="{83F2897B-56E1-4CE4-AB29-94EC2774D7A8}">
      <dgm:prSet/>
      <dgm:spPr/>
      <dgm:t>
        <a:bodyPr/>
        <a:lstStyle/>
        <a:p>
          <a:endParaRPr lang="it-IT"/>
        </a:p>
      </dgm:t>
    </dgm:pt>
    <dgm:pt modelId="{B6906EAE-BBB2-4527-B714-41B2669A5AEB}">
      <dgm:prSet phldrT="[Testo]"/>
      <dgm:spPr/>
      <dgm:t>
        <a:bodyPr/>
        <a:lstStyle/>
        <a:p>
          <a:r>
            <a:rPr lang="it-IT" dirty="0"/>
            <a:t>RISCONTRO DAGLI INSEGNANTI AI BAMBINI E DAI BAMBINI AGLI INSEGNANTI</a:t>
          </a:r>
        </a:p>
      </dgm:t>
    </dgm:pt>
    <dgm:pt modelId="{53FD0F52-C6C7-4345-83E3-12EAEC00433A}" type="parTrans" cxnId="{5834EE8F-1B60-42B3-BE60-5F5FC6B84AAC}">
      <dgm:prSet/>
      <dgm:spPr/>
      <dgm:t>
        <a:bodyPr/>
        <a:lstStyle/>
        <a:p>
          <a:endParaRPr lang="it-IT"/>
        </a:p>
      </dgm:t>
    </dgm:pt>
    <dgm:pt modelId="{F2869C71-9396-4BD4-A3C7-A800AD9DF15A}" type="sibTrans" cxnId="{5834EE8F-1B60-42B3-BE60-5F5FC6B84AAC}">
      <dgm:prSet/>
      <dgm:spPr/>
      <dgm:t>
        <a:bodyPr/>
        <a:lstStyle/>
        <a:p>
          <a:endParaRPr lang="it-IT"/>
        </a:p>
      </dgm:t>
    </dgm:pt>
    <dgm:pt modelId="{B0C24398-16FD-407B-9B03-6FCE5E80BB2B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sz="8000" dirty="0">
              <a:solidFill>
                <a:schemeClr val="accent1">
                  <a:lumMod val="75000"/>
                </a:schemeClr>
              </a:solidFill>
            </a:rPr>
            <a:t>IL FEED BACK</a:t>
          </a:r>
        </a:p>
      </dgm:t>
    </dgm:pt>
    <dgm:pt modelId="{63785CCA-5F12-4617-AEFD-B7B38095228F}" type="sibTrans" cxnId="{5372C4E1-6D45-4603-8225-28D8FFC54EEE}">
      <dgm:prSet/>
      <dgm:spPr/>
      <dgm:t>
        <a:bodyPr/>
        <a:lstStyle/>
        <a:p>
          <a:endParaRPr lang="it-IT"/>
        </a:p>
      </dgm:t>
    </dgm:pt>
    <dgm:pt modelId="{0CF11038-9F7D-4ADE-BF81-8B8FAD049C75}" type="parTrans" cxnId="{5372C4E1-6D45-4603-8225-28D8FFC54EEE}">
      <dgm:prSet/>
      <dgm:spPr/>
      <dgm:t>
        <a:bodyPr/>
        <a:lstStyle/>
        <a:p>
          <a:endParaRPr lang="it-IT"/>
        </a:p>
      </dgm:t>
    </dgm:pt>
    <dgm:pt modelId="{37EADD60-0BA4-47D7-8B56-E6F446F163DC}">
      <dgm:prSet phldrT="[Testo]" custT="1"/>
      <dgm:spPr>
        <a:solidFill>
          <a:srgbClr val="FFFF00"/>
        </a:solidFill>
      </dgm:spPr>
      <dgm:t>
        <a:bodyPr/>
        <a:lstStyle/>
        <a:p>
          <a:pPr algn="ctr"/>
          <a:r>
            <a:rPr lang="it-IT" sz="4800" dirty="0">
              <a:solidFill>
                <a:schemeClr val="accent1">
                  <a:lumMod val="75000"/>
                </a:schemeClr>
              </a:solidFill>
            </a:rPr>
            <a:t>VALUTAZIONE IN ITINERE</a:t>
          </a:r>
        </a:p>
      </dgm:t>
    </dgm:pt>
    <dgm:pt modelId="{9A4D84B2-3ABD-4AB1-A001-6E341793F04E}" type="sibTrans" cxnId="{9E9A1259-C62F-4A21-B9C8-F775E9D3EEA8}">
      <dgm:prSet/>
      <dgm:spPr/>
      <dgm:t>
        <a:bodyPr/>
        <a:lstStyle/>
        <a:p>
          <a:endParaRPr lang="it-IT"/>
        </a:p>
      </dgm:t>
    </dgm:pt>
    <dgm:pt modelId="{D1A49D38-CE5F-4B85-A7BC-F74DDA744F19}" type="parTrans" cxnId="{9E9A1259-C62F-4A21-B9C8-F775E9D3EEA8}">
      <dgm:prSet/>
      <dgm:spPr/>
      <dgm:t>
        <a:bodyPr/>
        <a:lstStyle/>
        <a:p>
          <a:endParaRPr lang="it-IT"/>
        </a:p>
      </dgm:t>
    </dgm:pt>
    <dgm:pt modelId="{16F239CE-7FBC-4BFE-8A32-C24843D60CDA}" type="pres">
      <dgm:prSet presAssocID="{5BC2EE34-1288-422C-BCE7-E9BB459D3457}" presName="linear" presStyleCnt="0">
        <dgm:presLayoutVars>
          <dgm:animLvl val="lvl"/>
          <dgm:resizeHandles val="exact"/>
        </dgm:presLayoutVars>
      </dgm:prSet>
      <dgm:spPr/>
    </dgm:pt>
    <dgm:pt modelId="{4E3F2F2A-E21C-4C1D-9BDE-9253DB42F987}" type="pres">
      <dgm:prSet presAssocID="{37EADD60-0BA4-47D7-8B56-E6F446F163DC}" presName="parentText" presStyleLbl="node1" presStyleIdx="0" presStyleCnt="2" custLinFactNeighborX="-17917" custLinFactNeighborY="9172">
        <dgm:presLayoutVars>
          <dgm:chMax val="0"/>
          <dgm:bulletEnabled val="1"/>
        </dgm:presLayoutVars>
      </dgm:prSet>
      <dgm:spPr/>
    </dgm:pt>
    <dgm:pt modelId="{4AF42871-5F0D-4F38-90DA-1953B751A3C7}" type="pres">
      <dgm:prSet presAssocID="{37EADD60-0BA4-47D7-8B56-E6F446F163DC}" presName="childText" presStyleLbl="revTx" presStyleIdx="0" presStyleCnt="2">
        <dgm:presLayoutVars>
          <dgm:bulletEnabled val="1"/>
        </dgm:presLayoutVars>
      </dgm:prSet>
      <dgm:spPr/>
    </dgm:pt>
    <dgm:pt modelId="{871629C4-87D3-433E-9374-894C5B376D7C}" type="pres">
      <dgm:prSet presAssocID="{B0C24398-16FD-407B-9B03-6FCE5E80BB2B}" presName="parentText" presStyleLbl="node1" presStyleIdx="1" presStyleCnt="2" custLinFactNeighborX="-5417" custLinFactNeighborY="32291">
        <dgm:presLayoutVars>
          <dgm:chMax val="0"/>
          <dgm:bulletEnabled val="1"/>
        </dgm:presLayoutVars>
      </dgm:prSet>
      <dgm:spPr/>
    </dgm:pt>
    <dgm:pt modelId="{278D5CA9-4199-47C4-83E1-E49FE5846E61}" type="pres">
      <dgm:prSet presAssocID="{B0C24398-16FD-407B-9B03-6FCE5E80BB2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A9501F-87FC-4A5E-B3B9-4E994207CDF9}" type="presOf" srcId="{5BC2EE34-1288-422C-BCE7-E9BB459D3457}" destId="{16F239CE-7FBC-4BFE-8A32-C24843D60CDA}" srcOrd="0" destOrd="0" presId="urn:microsoft.com/office/officeart/2005/8/layout/vList2"/>
    <dgm:cxn modelId="{55EA3929-00ED-4639-9FA9-0D3B2072638B}" type="presOf" srcId="{B0C24398-16FD-407B-9B03-6FCE5E80BB2B}" destId="{871629C4-87D3-433E-9374-894C5B376D7C}" srcOrd="0" destOrd="0" presId="urn:microsoft.com/office/officeart/2005/8/layout/vList2"/>
    <dgm:cxn modelId="{9E9A1259-C62F-4A21-B9C8-F775E9D3EEA8}" srcId="{5BC2EE34-1288-422C-BCE7-E9BB459D3457}" destId="{37EADD60-0BA4-47D7-8B56-E6F446F163DC}" srcOrd="0" destOrd="0" parTransId="{D1A49D38-CE5F-4B85-A7BC-F74DDA744F19}" sibTransId="{9A4D84B2-3ABD-4AB1-A001-6E341793F04E}"/>
    <dgm:cxn modelId="{83F2897B-56E1-4CE4-AB29-94EC2774D7A8}" srcId="{37EADD60-0BA4-47D7-8B56-E6F446F163DC}" destId="{AB242C64-B24E-4967-B877-2203DC02242F}" srcOrd="0" destOrd="0" parTransId="{E7AE323C-3B78-44CB-958F-0447B26ADE64}" sibTransId="{0D0613BD-7F8F-446F-A35A-3659047A785E}"/>
    <dgm:cxn modelId="{5834EE8F-1B60-42B3-BE60-5F5FC6B84AAC}" srcId="{B0C24398-16FD-407B-9B03-6FCE5E80BB2B}" destId="{B6906EAE-BBB2-4527-B714-41B2669A5AEB}" srcOrd="0" destOrd="0" parTransId="{53FD0F52-C6C7-4345-83E3-12EAEC00433A}" sibTransId="{F2869C71-9396-4BD4-A3C7-A800AD9DF15A}"/>
    <dgm:cxn modelId="{B333FAAD-420A-4414-924F-C6C3464929F6}" type="presOf" srcId="{B6906EAE-BBB2-4527-B714-41B2669A5AEB}" destId="{278D5CA9-4199-47C4-83E1-E49FE5846E61}" srcOrd="0" destOrd="0" presId="urn:microsoft.com/office/officeart/2005/8/layout/vList2"/>
    <dgm:cxn modelId="{9BE005B0-CA6A-4C38-9AC2-1839AE3F503E}" type="presOf" srcId="{AB242C64-B24E-4967-B877-2203DC02242F}" destId="{4AF42871-5F0D-4F38-90DA-1953B751A3C7}" srcOrd="0" destOrd="0" presId="urn:microsoft.com/office/officeart/2005/8/layout/vList2"/>
    <dgm:cxn modelId="{62045BC6-91E6-4B26-8751-8D25A3B4FE80}" type="presOf" srcId="{37EADD60-0BA4-47D7-8B56-E6F446F163DC}" destId="{4E3F2F2A-E21C-4C1D-9BDE-9253DB42F987}" srcOrd="0" destOrd="0" presId="urn:microsoft.com/office/officeart/2005/8/layout/vList2"/>
    <dgm:cxn modelId="{5372C4E1-6D45-4603-8225-28D8FFC54EEE}" srcId="{5BC2EE34-1288-422C-BCE7-E9BB459D3457}" destId="{B0C24398-16FD-407B-9B03-6FCE5E80BB2B}" srcOrd="1" destOrd="0" parTransId="{0CF11038-9F7D-4ADE-BF81-8B8FAD049C75}" sibTransId="{63785CCA-5F12-4617-AEFD-B7B38095228F}"/>
    <dgm:cxn modelId="{390038FF-2251-4679-B430-18A62039E626}" type="presParOf" srcId="{16F239CE-7FBC-4BFE-8A32-C24843D60CDA}" destId="{4E3F2F2A-E21C-4C1D-9BDE-9253DB42F987}" srcOrd="0" destOrd="0" presId="urn:microsoft.com/office/officeart/2005/8/layout/vList2"/>
    <dgm:cxn modelId="{744B4E97-6623-45E7-B941-60B190F5C9C0}" type="presParOf" srcId="{16F239CE-7FBC-4BFE-8A32-C24843D60CDA}" destId="{4AF42871-5F0D-4F38-90DA-1953B751A3C7}" srcOrd="1" destOrd="0" presId="urn:microsoft.com/office/officeart/2005/8/layout/vList2"/>
    <dgm:cxn modelId="{77829A42-6039-4624-B598-E3993E19BC2F}" type="presParOf" srcId="{16F239CE-7FBC-4BFE-8A32-C24843D60CDA}" destId="{871629C4-87D3-433E-9374-894C5B376D7C}" srcOrd="2" destOrd="0" presId="urn:microsoft.com/office/officeart/2005/8/layout/vList2"/>
    <dgm:cxn modelId="{27D65B4B-68C4-456F-B032-21392432E398}" type="presParOf" srcId="{16F239CE-7FBC-4BFE-8A32-C24843D60CDA}" destId="{278D5CA9-4199-47C4-83E1-E49FE5846E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7449-2484-49BA-85F7-D3B92A499902}">
      <dsp:nvSpPr>
        <dsp:cNvPr id="0" name=""/>
        <dsp:cNvSpPr/>
      </dsp:nvSpPr>
      <dsp:spPr>
        <a:xfrm>
          <a:off x="0" y="929351"/>
          <a:ext cx="8128000" cy="181373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VALUTAZIONE</a:t>
          </a:r>
        </a:p>
      </dsp:txBody>
      <dsp:txXfrm>
        <a:off x="88539" y="1017890"/>
        <a:ext cx="7950922" cy="1636660"/>
      </dsp:txXfrm>
    </dsp:sp>
    <dsp:sp modelId="{8D58B094-CCF0-430A-AA80-C78383289E3F}">
      <dsp:nvSpPr>
        <dsp:cNvPr id="0" name=""/>
        <dsp:cNvSpPr/>
      </dsp:nvSpPr>
      <dsp:spPr>
        <a:xfrm>
          <a:off x="0" y="2930290"/>
          <a:ext cx="8128000" cy="155902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23 GIUGNO</a:t>
          </a:r>
        </a:p>
      </dsp:txBody>
      <dsp:txXfrm>
        <a:off x="76105" y="3006395"/>
        <a:ext cx="79757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AD0C3-34A2-486C-9263-5604300FFDE8}">
      <dsp:nvSpPr>
        <dsp:cNvPr id="0" name=""/>
        <dsp:cNvSpPr/>
      </dsp:nvSpPr>
      <dsp:spPr>
        <a:xfrm>
          <a:off x="0" y="59213"/>
          <a:ext cx="11294535" cy="197379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VALUTAZIONE PER L’APPRENDIMENTO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VA</a:t>
          </a:r>
        </a:p>
      </dsp:txBody>
      <dsp:txXfrm>
        <a:off x="2456286" y="59213"/>
        <a:ext cx="8838248" cy="1973791"/>
      </dsp:txXfrm>
    </dsp:sp>
    <dsp:sp modelId="{A4648A65-78D0-46FA-AFF1-AF8ECAC818FD}">
      <dsp:nvSpPr>
        <dsp:cNvPr id="0" name=""/>
        <dsp:cNvSpPr/>
      </dsp:nvSpPr>
      <dsp:spPr>
        <a:xfrm flipV="1">
          <a:off x="0" y="541174"/>
          <a:ext cx="45720" cy="2427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14FD4-7870-488C-8573-DB0FD5AEE3CF}">
      <dsp:nvSpPr>
        <dsp:cNvPr id="0" name=""/>
        <dsp:cNvSpPr/>
      </dsp:nvSpPr>
      <dsp:spPr>
        <a:xfrm>
          <a:off x="0" y="2171170"/>
          <a:ext cx="11294535" cy="197379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LE INFORMZIONI SONO UTILIZZATE ANCHE PER ADATTARE L’INSEGNAMENTO AI BISOGNI EDUCATIVI CONCRETI DEGLI ALUNNI ED AI LORO STILI DI APPRENDIMENTO</a:t>
          </a:r>
          <a:r>
            <a:rPr lang="it-IT" sz="2400" kern="1200" dirty="0"/>
            <a:t>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/>
        </a:p>
      </dsp:txBody>
      <dsp:txXfrm>
        <a:off x="2456286" y="2171170"/>
        <a:ext cx="8838248" cy="1973791"/>
      </dsp:txXfrm>
    </dsp:sp>
    <dsp:sp modelId="{C9B20085-90C4-465B-BB9C-2FC7539DBC20}">
      <dsp:nvSpPr>
        <dsp:cNvPr id="0" name=""/>
        <dsp:cNvSpPr/>
      </dsp:nvSpPr>
      <dsp:spPr>
        <a:xfrm flipV="1">
          <a:off x="0" y="3043641"/>
          <a:ext cx="350424" cy="486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D7B7D-46F7-4CE9-BF69-ADB311617E3E}">
      <dsp:nvSpPr>
        <dsp:cNvPr id="0" name=""/>
        <dsp:cNvSpPr/>
      </dsp:nvSpPr>
      <dsp:spPr>
        <a:xfrm>
          <a:off x="0" y="4342341"/>
          <a:ext cx="11294535" cy="197379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MODIFICANDO LE ATTIVITA’ IN FUNZIONE DI CIO’ CHE E’ STATO OSSERVATO E A PARTIRE DI CIO’ CHE PUO’ ESSERE VALORIZZATO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/>
        </a:p>
      </dsp:txBody>
      <dsp:txXfrm>
        <a:off x="2456286" y="4342341"/>
        <a:ext cx="8838248" cy="1973791"/>
      </dsp:txXfrm>
    </dsp:sp>
    <dsp:sp modelId="{A02D9109-E7CC-4182-97F8-6BFBE2349595}">
      <dsp:nvSpPr>
        <dsp:cNvPr id="0" name=""/>
        <dsp:cNvSpPr/>
      </dsp:nvSpPr>
      <dsp:spPr>
        <a:xfrm flipH="1" flipV="1">
          <a:off x="1281914" y="5234913"/>
          <a:ext cx="89836" cy="18864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D3EF9-342D-4663-A5E9-2C6F908A828C}">
      <dsp:nvSpPr>
        <dsp:cNvPr id="0" name=""/>
        <dsp:cNvSpPr/>
      </dsp:nvSpPr>
      <dsp:spPr>
        <a:xfrm rot="16200000">
          <a:off x="747" y="398657"/>
          <a:ext cx="4697552" cy="4697552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VALUTAZIONE</a:t>
          </a:r>
        </a:p>
      </dsp:txBody>
      <dsp:txXfrm rot="5400000">
        <a:off x="747" y="1573045"/>
        <a:ext cx="3875480" cy="2348776"/>
      </dsp:txXfrm>
    </dsp:sp>
    <dsp:sp modelId="{C5DFF86A-FA1E-45E7-ADC4-FB49E35E5C77}">
      <dsp:nvSpPr>
        <dsp:cNvPr id="0" name=""/>
        <dsp:cNvSpPr/>
      </dsp:nvSpPr>
      <dsp:spPr>
        <a:xfrm rot="5400000">
          <a:off x="4970632" y="398657"/>
          <a:ext cx="4697552" cy="4697552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OBIETTIVI DI APPRENDIMENTO</a:t>
          </a:r>
        </a:p>
      </dsp:txBody>
      <dsp:txXfrm rot="-5400000">
        <a:off x="5792704" y="1573045"/>
        <a:ext cx="3875480" cy="2348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49EBD-9A73-46C3-9EC0-9E3C193BE32B}">
      <dsp:nvSpPr>
        <dsp:cNvPr id="0" name=""/>
        <dsp:cNvSpPr/>
      </dsp:nvSpPr>
      <dsp:spPr>
        <a:xfrm rot="21300000">
          <a:off x="30814" y="2095578"/>
          <a:ext cx="9979838" cy="1142842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80653-C616-4600-B0DB-88CBC302071A}">
      <dsp:nvSpPr>
        <dsp:cNvPr id="0" name=""/>
        <dsp:cNvSpPr/>
      </dsp:nvSpPr>
      <dsp:spPr>
        <a:xfrm>
          <a:off x="1204976" y="266700"/>
          <a:ext cx="3012440" cy="213360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A90C-6DC9-42DC-A59A-DF107C2AE04A}">
      <dsp:nvSpPr>
        <dsp:cNvPr id="0" name=""/>
        <dsp:cNvSpPr/>
      </dsp:nvSpPr>
      <dsp:spPr>
        <a:xfrm>
          <a:off x="5321977" y="0"/>
          <a:ext cx="3213269" cy="224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LIVELLO ASSOCIATO AL PERCORSO</a:t>
          </a:r>
          <a:endParaRPr lang="it-IT" sz="3700" kern="1200" dirty="0"/>
        </a:p>
      </dsp:txBody>
      <dsp:txXfrm>
        <a:off x="5321977" y="0"/>
        <a:ext cx="3213269" cy="2240280"/>
      </dsp:txXfrm>
    </dsp:sp>
    <dsp:sp modelId="{C5BC558A-28A4-4C0F-A6AD-FE09445D7449}">
      <dsp:nvSpPr>
        <dsp:cNvPr id="0" name=""/>
        <dsp:cNvSpPr/>
      </dsp:nvSpPr>
      <dsp:spPr>
        <a:xfrm>
          <a:off x="5824050" y="2933699"/>
          <a:ext cx="3012440" cy="213360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C5BF4-5204-45AA-A342-C71D27758264}">
      <dsp:nvSpPr>
        <dsp:cNvPr id="0" name=""/>
        <dsp:cNvSpPr/>
      </dsp:nvSpPr>
      <dsp:spPr>
        <a:xfrm>
          <a:off x="1506220" y="3093719"/>
          <a:ext cx="3213269" cy="224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NON ALLA SINGOLA PROVA</a:t>
          </a:r>
          <a:endParaRPr lang="it-IT" sz="3700" kern="1200" dirty="0"/>
        </a:p>
      </dsp:txBody>
      <dsp:txXfrm>
        <a:off x="1506220" y="3093719"/>
        <a:ext cx="3213269" cy="2240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2F2A-E21C-4C1D-9BDE-9253DB42F987}">
      <dsp:nvSpPr>
        <dsp:cNvPr id="0" name=""/>
        <dsp:cNvSpPr/>
      </dsp:nvSpPr>
      <dsp:spPr>
        <a:xfrm>
          <a:off x="0" y="111104"/>
          <a:ext cx="8128000" cy="192715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>
              <a:solidFill>
                <a:schemeClr val="accent1">
                  <a:lumMod val="75000"/>
                </a:schemeClr>
              </a:solidFill>
            </a:rPr>
            <a:t>VALUTAZIONE IN ITINERE</a:t>
          </a:r>
        </a:p>
      </dsp:txBody>
      <dsp:txXfrm>
        <a:off x="94076" y="205180"/>
        <a:ext cx="7939848" cy="1739002"/>
      </dsp:txXfrm>
    </dsp:sp>
    <dsp:sp modelId="{4AF42871-5F0D-4F38-90DA-1953B751A3C7}">
      <dsp:nvSpPr>
        <dsp:cNvPr id="0" name=""/>
        <dsp:cNvSpPr/>
      </dsp:nvSpPr>
      <dsp:spPr>
        <a:xfrm>
          <a:off x="0" y="1951255"/>
          <a:ext cx="81280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/>
            <a:t>PER LE ATTIVITA’ SVOLTE DURANTE L’ANNO SCOLASTICO</a:t>
          </a:r>
        </a:p>
      </dsp:txBody>
      <dsp:txXfrm>
        <a:off x="0" y="1951255"/>
        <a:ext cx="8128000" cy="948577"/>
      </dsp:txXfrm>
    </dsp:sp>
    <dsp:sp modelId="{871629C4-87D3-433E-9374-894C5B376D7C}">
      <dsp:nvSpPr>
        <dsp:cNvPr id="0" name=""/>
        <dsp:cNvSpPr/>
      </dsp:nvSpPr>
      <dsp:spPr>
        <a:xfrm>
          <a:off x="0" y="3206138"/>
          <a:ext cx="8128000" cy="192715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0" kern="1200" dirty="0">
              <a:solidFill>
                <a:schemeClr val="accent1">
                  <a:lumMod val="75000"/>
                </a:schemeClr>
              </a:solidFill>
            </a:rPr>
            <a:t>IL FEED BACK</a:t>
          </a:r>
        </a:p>
      </dsp:txBody>
      <dsp:txXfrm>
        <a:off x="94076" y="3300214"/>
        <a:ext cx="7939848" cy="1739002"/>
      </dsp:txXfrm>
    </dsp:sp>
    <dsp:sp modelId="{278D5CA9-4199-47C4-83E1-E49FE5846E61}">
      <dsp:nvSpPr>
        <dsp:cNvPr id="0" name=""/>
        <dsp:cNvSpPr/>
      </dsp:nvSpPr>
      <dsp:spPr>
        <a:xfrm>
          <a:off x="0" y="4826988"/>
          <a:ext cx="81280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/>
            <a:t>RISCONTRO DAGLI INSEGNANTI AI BAMBINI E DAI BAMBINI AGLI INSEGNANTI</a:t>
          </a:r>
        </a:p>
      </dsp:txBody>
      <dsp:txXfrm>
        <a:off x="0" y="4826988"/>
        <a:ext cx="8128000" cy="94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6D876-A3D3-4D20-AE7E-1C5C05BC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560128-1EC7-4FEE-9342-D4AE1703D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81C7B3-1B7D-4D22-B48B-BAA8062C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3EC3AD-6D04-4200-9AE3-183CA3A5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731CF3-6B84-4AD6-B69E-3D9B3AB3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00AC5-B774-4E97-91E3-5B6CC160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FE9025-BDE8-4ADB-B269-33571327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9F472-1F7A-4DAC-BF0C-950A98D0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BC02B2-D28E-4894-8062-25D8E5FA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739D66-49E6-4B6E-B767-AA0E3C78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2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5320D3-8601-4755-8F71-C210BE52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0B2972-8E16-4A63-AA68-0F2D06B68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1CF59-B7BB-4578-A6CC-02446E86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1D67D8-62A6-4301-8EA8-191DEFF5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9152E-854D-4C85-80E8-1A02F628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0329D-A53D-4E6D-9C6C-8FD179F4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E3F32-6E59-4086-9B1A-9FBDB05D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2880A4-3AA0-4A1E-AAA2-8EAEA3B7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5AF662-DF63-466E-A793-93295BC4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68D3B3-CED1-421A-AF86-6633F44F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07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C3FFF-3B12-4BA1-B9B1-C937DE43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114648-ACB3-4E6C-838D-CD47C282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902544-587C-4471-A57B-62926334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E4AE7-09CE-4573-9147-981D97A6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7A0680-00A3-4570-8C3C-CFBF451B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E3362-162F-402F-9158-68F3EE2A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338B6-AEFC-46A7-BCE1-3B366C0A5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6947EE-B15E-4595-ABAD-20CC9187E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BDFAEB-EA6C-4451-9E78-629DAB51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685FF3-4DD3-4106-BA38-B478683E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5621D1-8B5A-4C7D-BB0D-5A9BE8AD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73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F1C86-3D8A-4131-97C3-C49D1A05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15A4D2-8DF8-42D1-9581-B6B576F1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9E6647-772C-46A8-9005-B76EED17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A3420A-830D-45AE-8BA1-5B1E46B3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2A1AF8-2FD8-483C-AC06-3274B31DA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B1E63E-8001-4BAD-A6FD-B819CA32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05474C-8A8C-4335-8BF5-A7702C51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CAF6314-6226-48D6-AA3F-37E514D6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30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84544-C23D-4FAC-90DE-8F4742A7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7A071A-2C78-471B-A6D9-4C5CFAA9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D02F1D-0C36-44D8-B121-102948B1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117968-B519-4A21-8884-BEB3F8EB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4D8971-201E-446C-A7B1-99818A5C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FFD577-945F-41AB-9BA0-BB14ABA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133FCE-5718-4C3A-B331-0DE6C47A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6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D3362-EDA6-4883-B279-08D14EB2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35A760-E426-477E-99D8-1B9C2B03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F9639C-3A88-47F2-8A7E-36AA8601B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B6297F-B7D5-425B-9581-A359C202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A83F68-3363-4EC5-B172-FEC15068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D4D0E3-56EE-418F-80C0-9B258B3B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7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119-AD60-4EF9-9DF6-886CC758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9F9F16-BCE8-4BEF-BE5E-55B3C118E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BFC135-BAFE-449C-9BE8-8B060C58D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97728B-5EC4-4061-A461-D4043830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8CD94E-3244-4456-A236-5D6B0F78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C336F2-3840-41D3-B601-F8030AB5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55B25A-1886-4F05-9945-82F64564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6A400-6FD6-4C60-A310-ACAFB22B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D1CF1-63AE-452C-8ED1-AE022B8C5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03E5-6492-4937-91AD-F5F504732E1A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5D6A3D-68F3-4272-9416-2A374E655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19960D-02B4-4817-A667-F398C8682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B925-C8BF-4B09-BE29-7627133A4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opipittori.blogspot.com/2012/05/i-libri-spediamoli-scuol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attualita/tech/2014/07/17/scuola-prof-sono-pronti-per-insegnare-cod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nanews.it/in-evidenza/il-mondo-con-gli-occhi-dei-bambini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d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nachediordinariorazzismo.org/scuola-contro-ogni-razzismo-via-al-contest-dedicato-agli-studenti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36BFFE6-4D14-49D7-99D5-D38701B87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6495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123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8B4A06-3BFA-47A7-963F-6F2699B2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118533"/>
            <a:ext cx="12649870" cy="69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ECAB0ED-4F3E-4824-9F69-48791F585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46955"/>
              </p:ext>
            </p:extLst>
          </p:nvPr>
        </p:nvGraphicFramePr>
        <p:xfrm>
          <a:off x="880533" y="846667"/>
          <a:ext cx="1004146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45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0C11A-425E-4A9D-8B90-6EE1247CD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0"/>
            <a:ext cx="5384799" cy="303106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Valutazione</a:t>
            </a:r>
            <a:br>
              <a:rPr lang="it-IT" dirty="0"/>
            </a:br>
            <a:r>
              <a:rPr lang="it-IT" dirty="0"/>
              <a:t>QUALI STRUMENTI POSSIAMO UTILIZZARE?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4DE623-1EE0-4824-842E-9B9C5A35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9750" y="1942974"/>
            <a:ext cx="7262250" cy="44408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B6BE12-4F50-4D10-BACB-5951AFA6745E}"/>
              </a:ext>
            </a:extLst>
          </p:cNvPr>
          <p:cNvSpPr txBox="1"/>
          <p:nvPr/>
        </p:nvSpPr>
        <p:spPr>
          <a:xfrm>
            <a:off x="1390682" y="6858000"/>
            <a:ext cx="9410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topipittori.blogspot.com/2012/05/i-libri-spediamoli-scuola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18025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78E8C3-5859-4E38-8FCB-7FE6560A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9" y="0"/>
            <a:ext cx="1237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16E7D-211E-42B5-84FA-EA07C0224C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DE0F849-BE43-4F2D-8972-C3B1C009C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905634"/>
              </p:ext>
            </p:extLst>
          </p:nvPr>
        </p:nvGraphicFramePr>
        <p:xfrm>
          <a:off x="1845733" y="610129"/>
          <a:ext cx="8128000" cy="579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4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035492-B34B-4EF9-94AF-2B095F927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493275"/>
            <a:ext cx="10955866" cy="59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B4F7E-8277-4B1B-9B8F-F7EAD00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r>
              <a:rPr lang="it-IT" sz="5400" dirty="0"/>
              <a:t>FEED BACK SUL QUADERNO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1B5A92-3BF6-4A9B-9B11-0F7C4683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99067"/>
            <a:ext cx="11988800" cy="62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C05548-C850-43C7-A389-E2AD12A18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1" y="0"/>
            <a:ext cx="11810637" cy="6857999"/>
          </a:xfrm>
        </p:spPr>
      </p:pic>
    </p:spTree>
    <p:extLst>
      <p:ext uri="{BB962C8B-B14F-4D97-AF65-F5344CB8AC3E}">
        <p14:creationId xmlns:p14="http://schemas.microsoft.com/office/powerpoint/2010/main" val="264422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E659C7-88A4-403F-BDA6-3DDCF1DA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3" y="756357"/>
            <a:ext cx="10463374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0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5587CD-563E-4D99-BA90-AFCDE9A1F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468" y="524933"/>
            <a:ext cx="12641881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31BB74E-96DF-4341-8490-8BCE3772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>
                <a:solidFill>
                  <a:srgbClr val="00B050"/>
                </a:solidFill>
              </a:rPr>
              <a:t>VALUTARE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245976C2-30C6-40CF-B6E7-04383265BF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45" r="14645"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F64916D-F99F-4521-A8C3-1ADD70A7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6488"/>
            <a:ext cx="3932237" cy="3622499"/>
          </a:xfrm>
        </p:spPr>
        <p:txBody>
          <a:bodyPr>
            <a:normAutofit/>
          </a:bodyPr>
          <a:lstStyle/>
          <a:p>
            <a:endParaRPr lang="it-IT" sz="4800" dirty="0"/>
          </a:p>
          <a:p>
            <a:r>
              <a:rPr lang="it-IT" sz="4800" i="1" dirty="0">
                <a:solidFill>
                  <a:srgbClr val="C00000"/>
                </a:solidFill>
              </a:rPr>
              <a:t>PER DARE VALORE ALLE COMPETENZE</a:t>
            </a:r>
          </a:p>
          <a:p>
            <a:r>
              <a:rPr lang="it-IT" sz="2400" i="1" dirty="0">
                <a:solidFill>
                  <a:srgbClr val="C00000"/>
                </a:solidFill>
              </a:rPr>
              <a:t>Elisabetta Nigris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E5E1F2-9047-4ACC-AFC8-B7E8B5FB904E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www.wired.it/attualita/tech/2014/07/17/scuola-prof-sono-pronti-per-insegnare-coding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84347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FB319-EBE0-450B-8AA6-0099A70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1813"/>
            <a:ext cx="10515600" cy="1093787"/>
          </a:xfrm>
        </p:spPr>
        <p:txBody>
          <a:bodyPr>
            <a:normAutofit fontScale="90000"/>
          </a:bodyPr>
          <a:lstStyle/>
          <a:p>
            <a:r>
              <a:rPr lang="it-IT" dirty="0"/>
              <a:t>DALLE ATTIVITA’ ALLA VALUTAZIONE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FC3794-C519-46A5-B4DB-1AD23F016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01333"/>
            <a:ext cx="10515600" cy="388831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353994-331E-402F-B686-30C1C72A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550" y="2201333"/>
            <a:ext cx="9947157" cy="46566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4FFAF2-35C8-4AA4-A540-4AACFF96D17F}"/>
              </a:ext>
            </a:extLst>
          </p:cNvPr>
          <p:cNvSpPr txBox="1"/>
          <p:nvPr/>
        </p:nvSpPr>
        <p:spPr>
          <a:xfrm>
            <a:off x="1531599" y="6887576"/>
            <a:ext cx="9068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sienanews.it/in-evidenza/il-mondo-con-gli-occhi-dei-bambin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d/3.0/"/>
              </a:rPr>
              <a:t>CC BY-ND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38676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B954C-8E5F-4ECD-8E1F-C5AB79BB2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E22275F-2CCD-4179-BB8C-22B1B0F7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9" y="901435"/>
            <a:ext cx="10109782" cy="53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1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046048-3C8E-4C21-A108-1F693CA4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" y="1023601"/>
            <a:ext cx="11915112" cy="5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66EDAA-051E-4633-A95E-C7591AF6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6" y="203200"/>
            <a:ext cx="11403161" cy="6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1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99511F-9907-47C1-BEAF-FAF9FF844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0" y="756356"/>
            <a:ext cx="12692029" cy="62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9DF7F-F751-4E98-9FEB-2F58AAF9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4889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AUTOVALUTAZIONE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C8F0EE97-C06E-4401-B7F6-5DB1F88C31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39" r="12839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4EA5B2-80EC-49D3-8BD5-72A8C4FF6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it-IT" sz="3600" dirty="0"/>
          </a:p>
          <a:p>
            <a:r>
              <a:rPr lang="it-IT" sz="3600" dirty="0"/>
              <a:t>AIUTARE I BAMBINI A RIFLETTERE SUL PROPRIO LAVORO, SULLE PROPRIE DIFFICOLTA’, SUI PROPRI ERRORI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95D732-FD2B-45B1-94B6-9E8A2FB886F8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www.cronachediordinariorazzismo.org/scuola-contro-ogni-razzismo-via-al-contest-dedicato-agli-student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56838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AA2CF85-2735-48D0-BADD-2F5A9EE2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rgbClr val="FF0000"/>
                </a:solidFill>
              </a:rPr>
              <a:t>QUALE VALUTAZIONE?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764DB1-F991-4F4F-8392-36AA3ADB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96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chemeClr val="accent6"/>
                </a:solidFill>
              </a:rPr>
              <a:t>VALUTAZIONE</a:t>
            </a:r>
          </a:p>
          <a:p>
            <a:pPr marL="0" indent="0" algn="ctr">
              <a:buNone/>
            </a:pPr>
            <a:r>
              <a:rPr lang="it-IT" sz="9600" dirty="0">
                <a:solidFill>
                  <a:schemeClr val="accent6"/>
                </a:solidFill>
              </a:rPr>
              <a:t>FORMATIVA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E4C0E25-8875-454C-A7A3-9ADA1E99E129}"/>
              </a:ext>
            </a:extLst>
          </p:cNvPr>
          <p:cNvSpPr/>
          <p:nvPr/>
        </p:nvSpPr>
        <p:spPr>
          <a:xfrm>
            <a:off x="5317068" y="1540933"/>
            <a:ext cx="1270000" cy="17610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4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0188A-5881-42E6-B4B8-2A04AF8A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B050"/>
                </a:solidFill>
              </a:rPr>
              <a:t>Valutazione formativa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EA3EC3C-85B0-458C-A780-F57BFB39F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03867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67546F1-C4F0-4FAD-85CA-10CAD58CD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0"/>
            <a:ext cx="11633199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BEF9620-DA35-4E96-940D-8E58D3751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777696"/>
              </p:ext>
            </p:extLst>
          </p:nvPr>
        </p:nvGraphicFramePr>
        <p:xfrm>
          <a:off x="541865" y="338667"/>
          <a:ext cx="11294535" cy="631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71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30F47AA-782D-492F-9236-1C3DE949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840002"/>
              </p:ext>
            </p:extLst>
          </p:nvPr>
        </p:nvGraphicFramePr>
        <p:xfrm>
          <a:off x="491067" y="719666"/>
          <a:ext cx="9668933" cy="549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1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08B62D-BF22-42B1-BF29-8CCB2F72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490356"/>
            <a:ext cx="9595555" cy="60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BE46E-A42D-426E-A151-F4C8307A1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DAGLI OBIETTIVI 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sz="6700" b="1" dirty="0">
                <a:solidFill>
                  <a:srgbClr val="FF0000"/>
                </a:solidFill>
              </a:rPr>
              <a:t>ALLA VALUTAZIONE</a:t>
            </a:r>
            <a:br>
              <a:rPr lang="it-IT" sz="6000" dirty="0">
                <a:solidFill>
                  <a:srgbClr val="FF0000"/>
                </a:solidFill>
              </a:rPr>
            </a:b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E45CD-4472-4657-B4B4-A87329CBB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6130"/>
          </a:xfrm>
        </p:spPr>
        <p:txBody>
          <a:bodyPr>
            <a:noAutofit/>
          </a:bodyPr>
          <a:lstStyle/>
          <a:p>
            <a:endParaRPr lang="it-IT" sz="7200" dirty="0">
              <a:solidFill>
                <a:srgbClr val="FF0000"/>
              </a:solidFill>
            </a:endParaRPr>
          </a:p>
          <a:p>
            <a:r>
              <a:rPr lang="it-IT" sz="6600" dirty="0">
                <a:solidFill>
                  <a:srgbClr val="FF0000"/>
                </a:solidFill>
              </a:rPr>
              <a:t>IL GIUDIZIO DESCRITTIVO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981EF0E-C289-4F3A-B117-C6C2488A8000}"/>
              </a:ext>
            </a:extLst>
          </p:cNvPr>
          <p:cNvSpPr/>
          <p:nvPr/>
        </p:nvSpPr>
        <p:spPr>
          <a:xfrm>
            <a:off x="5723467" y="2658532"/>
            <a:ext cx="1066800" cy="191346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54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195</Words>
  <Application>Microsoft Office PowerPoint</Application>
  <PresentationFormat>Widescreen</PresentationFormat>
  <Paragraphs>37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Presentazione standard di PowerPoint</vt:lpstr>
      <vt:lpstr>VALUTARE</vt:lpstr>
      <vt:lpstr>QUALE VALUTAZIONE?</vt:lpstr>
      <vt:lpstr>Valutazione formativa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DAGLI OBIETTIVI  ALLA VALUTAZIONE </vt:lpstr>
      <vt:lpstr>Presentazione standard di PowerPoint</vt:lpstr>
      <vt:lpstr>Presentazione standard di PowerPoint</vt:lpstr>
      <vt:lpstr>Valutazione QUALI STRUMENTI POSSIAMO UTILIZZARE?</vt:lpstr>
      <vt:lpstr>Presentazione standard di PowerPoint</vt:lpstr>
      <vt:lpstr> </vt:lpstr>
      <vt:lpstr>Presentazione standard di PowerPoint</vt:lpstr>
      <vt:lpstr>FEED BACK SUL QUADERNO</vt:lpstr>
      <vt:lpstr>Presentazione standard di PowerPoint</vt:lpstr>
      <vt:lpstr>Presentazione standard di PowerPoint</vt:lpstr>
      <vt:lpstr>Presentazione standard di PowerPoint</vt:lpstr>
      <vt:lpstr>DALLE ATTIVITA’ ALLA 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AUTOVALUTAZIONE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</dc:title>
  <dc:creator>utente</dc:creator>
  <cp:lastModifiedBy>utente</cp:lastModifiedBy>
  <cp:revision>28</cp:revision>
  <dcterms:created xsi:type="dcterms:W3CDTF">2021-06-16T06:06:25Z</dcterms:created>
  <dcterms:modified xsi:type="dcterms:W3CDTF">2021-06-22T15:43:17Z</dcterms:modified>
</cp:coreProperties>
</file>