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5" r:id="rId4"/>
    <p:sldId id="266" r:id="rId5"/>
    <p:sldId id="259" r:id="rId6"/>
    <p:sldId id="264" r:id="rId7"/>
    <p:sldId id="260" r:id="rId8"/>
    <p:sldId id="270" r:id="rId9"/>
    <p:sldId id="269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>
      <p:cViewPr varScale="1">
        <p:scale>
          <a:sx n="73" d="100"/>
          <a:sy n="73" d="100"/>
        </p:scale>
        <p:origin x="6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#2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E03E5A-E34B-44FE-8F2E-04BAA0787717}" type="doc">
      <dgm:prSet loTypeId="urn:microsoft.com/office/officeart/2005/8/layout/vProcess5" loCatId="process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it-IT"/>
        </a:p>
      </dgm:t>
    </dgm:pt>
    <dgm:pt modelId="{1CDD9722-FAAD-4AED-82DE-761D9B72E765}">
      <dgm:prSet phldrT="[Testo]" custT="1"/>
      <dgm:spPr/>
      <dgm:t>
        <a:bodyPr/>
        <a:lstStyle/>
        <a:p>
          <a:r>
            <a:rPr lang="it-IT" sz="2400" dirty="0"/>
            <a:t>1) PROGETTAZIONE DEL CARTELLONE</a:t>
          </a:r>
        </a:p>
      </dgm:t>
    </dgm:pt>
    <dgm:pt modelId="{2407E311-F22D-48E7-87B1-8A8A33708C33}" type="parTrans" cxnId="{E884B738-0BE8-4B04-B14C-798307369F85}">
      <dgm:prSet/>
      <dgm:spPr/>
      <dgm:t>
        <a:bodyPr/>
        <a:lstStyle/>
        <a:p>
          <a:endParaRPr lang="it-IT"/>
        </a:p>
      </dgm:t>
    </dgm:pt>
    <dgm:pt modelId="{3229D42D-2ED6-4346-B85F-C071D295D2E9}" type="sibTrans" cxnId="{E884B738-0BE8-4B04-B14C-798307369F85}">
      <dgm:prSet/>
      <dgm:spPr/>
      <dgm:t>
        <a:bodyPr/>
        <a:lstStyle/>
        <a:p>
          <a:endParaRPr lang="it-IT"/>
        </a:p>
      </dgm:t>
    </dgm:pt>
    <dgm:pt modelId="{7D01A30A-45F1-4015-B7B1-FB76D15610AC}">
      <dgm:prSet phldrT="[Testo]" custT="1"/>
      <dgm:spPr/>
      <dgm:t>
        <a:bodyPr/>
        <a:lstStyle/>
        <a:p>
          <a:r>
            <a:rPr lang="it-IT" sz="2400" dirty="0"/>
            <a:t>2) RACCOLTA DEL MATERIALE: CARTONCINI GIALLO E AZZURRO E SCHEDE CON I CIBI </a:t>
          </a:r>
        </a:p>
      </dgm:t>
    </dgm:pt>
    <dgm:pt modelId="{47684C31-77DE-478C-9F0B-50A86C276411}" type="parTrans" cxnId="{5A774F08-AB19-49C4-9F83-97BF59B29642}">
      <dgm:prSet/>
      <dgm:spPr/>
      <dgm:t>
        <a:bodyPr/>
        <a:lstStyle/>
        <a:p>
          <a:endParaRPr lang="it-IT"/>
        </a:p>
      </dgm:t>
    </dgm:pt>
    <dgm:pt modelId="{CA689C69-93D7-4730-9BF5-9B8B1B60AA96}" type="sibTrans" cxnId="{5A774F08-AB19-49C4-9F83-97BF59B29642}">
      <dgm:prSet/>
      <dgm:spPr/>
      <dgm:t>
        <a:bodyPr/>
        <a:lstStyle/>
        <a:p>
          <a:endParaRPr lang="it-IT"/>
        </a:p>
      </dgm:t>
    </dgm:pt>
    <dgm:pt modelId="{EBFAA328-B9CB-41F7-A8EC-7474D3FB71E4}">
      <dgm:prSet phldrT="[Testo]" custT="1"/>
      <dgm:spPr/>
      <dgm:t>
        <a:bodyPr/>
        <a:lstStyle/>
        <a:p>
          <a:r>
            <a:rPr lang="it-IT" sz="2400" dirty="0"/>
            <a:t>3) COSTRUZIONE DEL CARTELLONE: ALLESTIMENTO DEL CARTELLONE CON I CIBI CHE FANNO BENE E QUELLI CHE FANNO MALE  </a:t>
          </a:r>
        </a:p>
      </dgm:t>
    </dgm:pt>
    <dgm:pt modelId="{B60FC4E4-2694-4052-8131-4AB3AEB73139}" type="parTrans" cxnId="{FB14A061-119C-4A76-A6AA-C370C28F3590}">
      <dgm:prSet/>
      <dgm:spPr/>
      <dgm:t>
        <a:bodyPr/>
        <a:lstStyle/>
        <a:p>
          <a:endParaRPr lang="it-IT"/>
        </a:p>
      </dgm:t>
    </dgm:pt>
    <dgm:pt modelId="{C4B353BE-F0BD-4862-B4E1-3DC091B28F0D}" type="sibTrans" cxnId="{FB14A061-119C-4A76-A6AA-C370C28F3590}">
      <dgm:prSet/>
      <dgm:spPr/>
      <dgm:t>
        <a:bodyPr/>
        <a:lstStyle/>
        <a:p>
          <a:endParaRPr lang="it-IT"/>
        </a:p>
      </dgm:t>
    </dgm:pt>
    <dgm:pt modelId="{C5EA81A5-AC73-4F09-8A48-6B9D6C452689}" type="pres">
      <dgm:prSet presAssocID="{78E03E5A-E34B-44FE-8F2E-04BAA0787717}" presName="outerComposite" presStyleCnt="0">
        <dgm:presLayoutVars>
          <dgm:chMax val="5"/>
          <dgm:dir/>
          <dgm:resizeHandles val="exact"/>
        </dgm:presLayoutVars>
      </dgm:prSet>
      <dgm:spPr/>
    </dgm:pt>
    <dgm:pt modelId="{33B6B22A-54D1-4CFE-A9E4-CCECF7816A0F}" type="pres">
      <dgm:prSet presAssocID="{78E03E5A-E34B-44FE-8F2E-04BAA0787717}" presName="dummyMaxCanvas" presStyleCnt="0">
        <dgm:presLayoutVars/>
      </dgm:prSet>
      <dgm:spPr/>
    </dgm:pt>
    <dgm:pt modelId="{202EBCA7-659C-4331-920C-BC9C60EE00E6}" type="pres">
      <dgm:prSet presAssocID="{78E03E5A-E34B-44FE-8F2E-04BAA0787717}" presName="ThreeNodes_1" presStyleLbl="node1" presStyleIdx="0" presStyleCnt="3" custLinFactNeighborX="3088" custLinFactNeighborY="2870">
        <dgm:presLayoutVars>
          <dgm:bulletEnabled val="1"/>
        </dgm:presLayoutVars>
      </dgm:prSet>
      <dgm:spPr/>
    </dgm:pt>
    <dgm:pt modelId="{84F650A3-B882-4BBB-8BB1-9C59525CFE50}" type="pres">
      <dgm:prSet presAssocID="{78E03E5A-E34B-44FE-8F2E-04BAA0787717}" presName="ThreeNodes_2" presStyleLbl="node1" presStyleIdx="1" presStyleCnt="3">
        <dgm:presLayoutVars>
          <dgm:bulletEnabled val="1"/>
        </dgm:presLayoutVars>
      </dgm:prSet>
      <dgm:spPr/>
    </dgm:pt>
    <dgm:pt modelId="{2528FB28-86AF-4C35-A475-8C0CD7A7486B}" type="pres">
      <dgm:prSet presAssocID="{78E03E5A-E34B-44FE-8F2E-04BAA0787717}" presName="ThreeNodes_3" presStyleLbl="node1" presStyleIdx="2" presStyleCnt="3">
        <dgm:presLayoutVars>
          <dgm:bulletEnabled val="1"/>
        </dgm:presLayoutVars>
      </dgm:prSet>
      <dgm:spPr/>
    </dgm:pt>
    <dgm:pt modelId="{A15C8800-0C9E-4C1B-BB67-64D58C631326}" type="pres">
      <dgm:prSet presAssocID="{78E03E5A-E34B-44FE-8F2E-04BAA0787717}" presName="ThreeConn_1-2" presStyleLbl="fgAccFollowNode1" presStyleIdx="0" presStyleCnt="2">
        <dgm:presLayoutVars>
          <dgm:bulletEnabled val="1"/>
        </dgm:presLayoutVars>
      </dgm:prSet>
      <dgm:spPr/>
    </dgm:pt>
    <dgm:pt modelId="{6D55F0E5-5D7C-4324-B21B-97ADA8385F09}" type="pres">
      <dgm:prSet presAssocID="{78E03E5A-E34B-44FE-8F2E-04BAA0787717}" presName="ThreeConn_2-3" presStyleLbl="fgAccFollowNode1" presStyleIdx="1" presStyleCnt="2">
        <dgm:presLayoutVars>
          <dgm:bulletEnabled val="1"/>
        </dgm:presLayoutVars>
      </dgm:prSet>
      <dgm:spPr/>
    </dgm:pt>
    <dgm:pt modelId="{4CDBE983-1280-45C2-B5FC-2BEAD33193F7}" type="pres">
      <dgm:prSet presAssocID="{78E03E5A-E34B-44FE-8F2E-04BAA0787717}" presName="ThreeNodes_1_text" presStyleLbl="node1" presStyleIdx="2" presStyleCnt="3">
        <dgm:presLayoutVars>
          <dgm:bulletEnabled val="1"/>
        </dgm:presLayoutVars>
      </dgm:prSet>
      <dgm:spPr/>
    </dgm:pt>
    <dgm:pt modelId="{B3749665-BD6E-457E-85DA-D1A6B9C2F5A8}" type="pres">
      <dgm:prSet presAssocID="{78E03E5A-E34B-44FE-8F2E-04BAA0787717}" presName="ThreeNodes_2_text" presStyleLbl="node1" presStyleIdx="2" presStyleCnt="3">
        <dgm:presLayoutVars>
          <dgm:bulletEnabled val="1"/>
        </dgm:presLayoutVars>
      </dgm:prSet>
      <dgm:spPr/>
    </dgm:pt>
    <dgm:pt modelId="{89B9D141-B967-4AFA-9B8E-F7F2B7B61827}" type="pres">
      <dgm:prSet presAssocID="{78E03E5A-E34B-44FE-8F2E-04BAA078771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A774F08-AB19-49C4-9F83-97BF59B29642}" srcId="{78E03E5A-E34B-44FE-8F2E-04BAA0787717}" destId="{7D01A30A-45F1-4015-B7B1-FB76D15610AC}" srcOrd="1" destOrd="0" parTransId="{47684C31-77DE-478C-9F0B-50A86C276411}" sibTransId="{CA689C69-93D7-4730-9BF5-9B8B1B60AA96}"/>
    <dgm:cxn modelId="{9C058C1A-C8B0-4091-BEAD-15A17D465334}" type="presOf" srcId="{EBFAA328-B9CB-41F7-A8EC-7474D3FB71E4}" destId="{89B9D141-B967-4AFA-9B8E-F7F2B7B61827}" srcOrd="1" destOrd="0" presId="urn:microsoft.com/office/officeart/2005/8/layout/vProcess5"/>
    <dgm:cxn modelId="{25328026-BE8C-45F0-8F7D-87801C0905F0}" type="presOf" srcId="{7D01A30A-45F1-4015-B7B1-FB76D15610AC}" destId="{B3749665-BD6E-457E-85DA-D1A6B9C2F5A8}" srcOrd="1" destOrd="0" presId="urn:microsoft.com/office/officeart/2005/8/layout/vProcess5"/>
    <dgm:cxn modelId="{7563D233-DFB3-4796-9C0A-B7643E88497E}" type="presOf" srcId="{7D01A30A-45F1-4015-B7B1-FB76D15610AC}" destId="{84F650A3-B882-4BBB-8BB1-9C59525CFE50}" srcOrd="0" destOrd="0" presId="urn:microsoft.com/office/officeart/2005/8/layout/vProcess5"/>
    <dgm:cxn modelId="{E884B738-0BE8-4B04-B14C-798307369F85}" srcId="{78E03E5A-E34B-44FE-8F2E-04BAA0787717}" destId="{1CDD9722-FAAD-4AED-82DE-761D9B72E765}" srcOrd="0" destOrd="0" parTransId="{2407E311-F22D-48E7-87B1-8A8A33708C33}" sibTransId="{3229D42D-2ED6-4346-B85F-C071D295D2E9}"/>
    <dgm:cxn modelId="{FB14A061-119C-4A76-A6AA-C370C28F3590}" srcId="{78E03E5A-E34B-44FE-8F2E-04BAA0787717}" destId="{EBFAA328-B9CB-41F7-A8EC-7474D3FB71E4}" srcOrd="2" destOrd="0" parTransId="{B60FC4E4-2694-4052-8131-4AB3AEB73139}" sibTransId="{C4B353BE-F0BD-4862-B4E1-3DC091B28F0D}"/>
    <dgm:cxn modelId="{0578E754-D5FF-47DB-BAFE-B6A7A31F872F}" type="presOf" srcId="{1CDD9722-FAAD-4AED-82DE-761D9B72E765}" destId="{202EBCA7-659C-4331-920C-BC9C60EE00E6}" srcOrd="0" destOrd="0" presId="urn:microsoft.com/office/officeart/2005/8/layout/vProcess5"/>
    <dgm:cxn modelId="{9D4BA679-7E56-4359-BC26-AA9AB2F62D82}" type="presOf" srcId="{EBFAA328-B9CB-41F7-A8EC-7474D3FB71E4}" destId="{2528FB28-86AF-4C35-A475-8C0CD7A7486B}" srcOrd="0" destOrd="0" presId="urn:microsoft.com/office/officeart/2005/8/layout/vProcess5"/>
    <dgm:cxn modelId="{63546AA6-B413-4D2C-AD90-933879074E37}" type="presOf" srcId="{3229D42D-2ED6-4346-B85F-C071D295D2E9}" destId="{A15C8800-0C9E-4C1B-BB67-64D58C631326}" srcOrd="0" destOrd="0" presId="urn:microsoft.com/office/officeart/2005/8/layout/vProcess5"/>
    <dgm:cxn modelId="{BACD2CB5-32C7-437A-BDB3-7301D6E7591B}" type="presOf" srcId="{CA689C69-93D7-4730-9BF5-9B8B1B60AA96}" destId="{6D55F0E5-5D7C-4324-B21B-97ADA8385F09}" srcOrd="0" destOrd="0" presId="urn:microsoft.com/office/officeart/2005/8/layout/vProcess5"/>
    <dgm:cxn modelId="{3AD862E5-E815-4F4F-83C2-09537E1F9F9A}" type="presOf" srcId="{78E03E5A-E34B-44FE-8F2E-04BAA0787717}" destId="{C5EA81A5-AC73-4F09-8A48-6B9D6C452689}" srcOrd="0" destOrd="0" presId="urn:microsoft.com/office/officeart/2005/8/layout/vProcess5"/>
    <dgm:cxn modelId="{41F37AE7-9462-4532-B848-1828AE549812}" type="presOf" srcId="{1CDD9722-FAAD-4AED-82DE-761D9B72E765}" destId="{4CDBE983-1280-45C2-B5FC-2BEAD33193F7}" srcOrd="1" destOrd="0" presId="urn:microsoft.com/office/officeart/2005/8/layout/vProcess5"/>
    <dgm:cxn modelId="{8BDAC346-3FBD-41F7-A0DA-2A61567657FC}" type="presParOf" srcId="{C5EA81A5-AC73-4F09-8A48-6B9D6C452689}" destId="{33B6B22A-54D1-4CFE-A9E4-CCECF7816A0F}" srcOrd="0" destOrd="0" presId="urn:microsoft.com/office/officeart/2005/8/layout/vProcess5"/>
    <dgm:cxn modelId="{F759CB5A-8EEA-4C8D-BD37-4E84BD1A4A21}" type="presParOf" srcId="{C5EA81A5-AC73-4F09-8A48-6B9D6C452689}" destId="{202EBCA7-659C-4331-920C-BC9C60EE00E6}" srcOrd="1" destOrd="0" presId="urn:microsoft.com/office/officeart/2005/8/layout/vProcess5"/>
    <dgm:cxn modelId="{91856D76-8914-4982-9680-2ABDFC2A09BD}" type="presParOf" srcId="{C5EA81A5-AC73-4F09-8A48-6B9D6C452689}" destId="{84F650A3-B882-4BBB-8BB1-9C59525CFE50}" srcOrd="2" destOrd="0" presId="urn:microsoft.com/office/officeart/2005/8/layout/vProcess5"/>
    <dgm:cxn modelId="{D32189BF-5E7D-40CF-8ACA-900E4D5D5EE0}" type="presParOf" srcId="{C5EA81A5-AC73-4F09-8A48-6B9D6C452689}" destId="{2528FB28-86AF-4C35-A475-8C0CD7A7486B}" srcOrd="3" destOrd="0" presId="urn:microsoft.com/office/officeart/2005/8/layout/vProcess5"/>
    <dgm:cxn modelId="{0A67735F-0442-41F4-86AC-E65ACB72BBF5}" type="presParOf" srcId="{C5EA81A5-AC73-4F09-8A48-6B9D6C452689}" destId="{A15C8800-0C9E-4C1B-BB67-64D58C631326}" srcOrd="4" destOrd="0" presId="urn:microsoft.com/office/officeart/2005/8/layout/vProcess5"/>
    <dgm:cxn modelId="{8C238A2E-8409-448A-8635-FB604B577B7F}" type="presParOf" srcId="{C5EA81A5-AC73-4F09-8A48-6B9D6C452689}" destId="{6D55F0E5-5D7C-4324-B21B-97ADA8385F09}" srcOrd="5" destOrd="0" presId="urn:microsoft.com/office/officeart/2005/8/layout/vProcess5"/>
    <dgm:cxn modelId="{5FE0C448-FCF7-423E-B73A-DA61528D9655}" type="presParOf" srcId="{C5EA81A5-AC73-4F09-8A48-6B9D6C452689}" destId="{4CDBE983-1280-45C2-B5FC-2BEAD33193F7}" srcOrd="6" destOrd="0" presId="urn:microsoft.com/office/officeart/2005/8/layout/vProcess5"/>
    <dgm:cxn modelId="{B9319FC8-99FF-4AA5-A33D-D0F1D9DEBC2E}" type="presParOf" srcId="{C5EA81A5-AC73-4F09-8A48-6B9D6C452689}" destId="{B3749665-BD6E-457E-85DA-D1A6B9C2F5A8}" srcOrd="7" destOrd="0" presId="urn:microsoft.com/office/officeart/2005/8/layout/vProcess5"/>
    <dgm:cxn modelId="{8505650C-CF4D-4E75-8D8C-BA63429224E3}" type="presParOf" srcId="{C5EA81A5-AC73-4F09-8A48-6B9D6C452689}" destId="{89B9D141-B967-4AFA-9B8E-F7F2B7B618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8C159-78E0-4711-9AE7-04E0D90AE451}" type="doc">
      <dgm:prSet loTypeId="urn:microsoft.com/office/officeart/2005/8/layout/target3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36AA2BE4-0717-4C71-9A26-F964FFB2DB04}">
      <dgm:prSet phldrT="[Testo]"/>
      <dgm:spPr/>
      <dgm:t>
        <a:bodyPr/>
        <a:lstStyle/>
        <a:p>
          <a:r>
            <a:rPr lang="it-IT" dirty="0"/>
            <a:t>Piramide alimentare</a:t>
          </a:r>
        </a:p>
        <a:p>
          <a:r>
            <a:rPr lang="it-IT" dirty="0"/>
            <a:t>GIOCO</a:t>
          </a:r>
        </a:p>
      </dgm:t>
    </dgm:pt>
    <dgm:pt modelId="{9E12C94B-ED30-4424-9681-2A9532AD089B}" type="parTrans" cxnId="{D00F36C3-31C5-44FC-948C-80F1941F3B36}">
      <dgm:prSet/>
      <dgm:spPr/>
      <dgm:t>
        <a:bodyPr/>
        <a:lstStyle/>
        <a:p>
          <a:endParaRPr lang="it-IT"/>
        </a:p>
      </dgm:t>
    </dgm:pt>
    <dgm:pt modelId="{04CB686D-0EF3-497B-B55C-FF586E9E41CA}" type="sibTrans" cxnId="{D00F36C3-31C5-44FC-948C-80F1941F3B36}">
      <dgm:prSet/>
      <dgm:spPr/>
      <dgm:t>
        <a:bodyPr/>
        <a:lstStyle/>
        <a:p>
          <a:endParaRPr lang="it-IT"/>
        </a:p>
      </dgm:t>
    </dgm:pt>
    <dgm:pt modelId="{7501795F-F270-46DD-9E43-EFCE5ACFABE7}">
      <dgm:prSet phldrT="[Testo]" custT="1"/>
      <dgm:spPr/>
      <dgm:t>
        <a:bodyPr/>
        <a:lstStyle/>
        <a:p>
          <a:r>
            <a:rPr lang="it-IT" sz="1400" dirty="0"/>
            <a:t>Sai in che quantità consumare i cibi?.</a:t>
          </a:r>
        </a:p>
      </dgm:t>
    </dgm:pt>
    <dgm:pt modelId="{C3F430C9-040C-4FA8-8334-C275C4CECA64}" type="parTrans" cxnId="{7102EE1E-D0F7-4E88-8E1D-4AEDCA4C9698}">
      <dgm:prSet/>
      <dgm:spPr/>
      <dgm:t>
        <a:bodyPr/>
        <a:lstStyle/>
        <a:p>
          <a:endParaRPr lang="it-IT"/>
        </a:p>
      </dgm:t>
    </dgm:pt>
    <dgm:pt modelId="{BD67E66D-0BD0-406C-B74E-A17129AAE45A}" type="sibTrans" cxnId="{7102EE1E-D0F7-4E88-8E1D-4AEDCA4C9698}">
      <dgm:prSet/>
      <dgm:spPr/>
      <dgm:t>
        <a:bodyPr/>
        <a:lstStyle/>
        <a:p>
          <a:endParaRPr lang="it-IT"/>
        </a:p>
      </dgm:t>
    </dgm:pt>
    <dgm:pt modelId="{960376F7-27DD-4F80-92BE-E79D4F44CA4F}">
      <dgm:prSet phldrT="[Testo]"/>
      <dgm:spPr/>
      <dgm:t>
        <a:bodyPr/>
        <a:lstStyle/>
        <a:p>
          <a:r>
            <a:rPr lang="it-IT" dirty="0"/>
            <a:t>Piramide delle attività fisiche</a:t>
          </a:r>
        </a:p>
      </dgm:t>
    </dgm:pt>
    <dgm:pt modelId="{466F08F3-6991-40C7-9FE8-436C6CB7D018}" type="parTrans" cxnId="{BA7FD3A3-FECE-4D8E-9395-9EB84AB8DA2B}">
      <dgm:prSet/>
      <dgm:spPr/>
      <dgm:t>
        <a:bodyPr/>
        <a:lstStyle/>
        <a:p>
          <a:endParaRPr lang="it-IT"/>
        </a:p>
      </dgm:t>
    </dgm:pt>
    <dgm:pt modelId="{C9D62FC3-B8F8-4700-A1D9-F7601B440478}" type="sibTrans" cxnId="{BA7FD3A3-FECE-4D8E-9395-9EB84AB8DA2B}">
      <dgm:prSet/>
      <dgm:spPr/>
      <dgm:t>
        <a:bodyPr/>
        <a:lstStyle/>
        <a:p>
          <a:endParaRPr lang="it-IT"/>
        </a:p>
      </dgm:t>
    </dgm:pt>
    <dgm:pt modelId="{3009E953-E252-4E68-9006-D41A9808E22B}">
      <dgm:prSet phldrT="[Testo]" custT="1"/>
      <dgm:spPr/>
      <dgm:t>
        <a:bodyPr/>
        <a:lstStyle/>
        <a:p>
          <a:r>
            <a:rPr lang="it-IT" sz="1600" dirty="0"/>
            <a:t>Scatoloni a piramide con disegni stampati delle attività fisiche</a:t>
          </a:r>
        </a:p>
      </dgm:t>
    </dgm:pt>
    <dgm:pt modelId="{D10C7A1E-E4E0-4009-BA02-701F61DFF127}" type="parTrans" cxnId="{11256AA2-DABC-4351-9B98-82D1E63A6A83}">
      <dgm:prSet/>
      <dgm:spPr/>
      <dgm:t>
        <a:bodyPr/>
        <a:lstStyle/>
        <a:p>
          <a:endParaRPr lang="it-IT"/>
        </a:p>
      </dgm:t>
    </dgm:pt>
    <dgm:pt modelId="{754DB1A4-756F-4CB2-BB0E-DE2B1A36B7B7}" type="sibTrans" cxnId="{11256AA2-DABC-4351-9B98-82D1E63A6A83}">
      <dgm:prSet/>
      <dgm:spPr/>
      <dgm:t>
        <a:bodyPr/>
        <a:lstStyle/>
        <a:p>
          <a:endParaRPr lang="it-IT"/>
        </a:p>
      </dgm:t>
    </dgm:pt>
    <dgm:pt modelId="{C157F729-256A-4B73-8353-CFF2DF0BE9DA}">
      <dgm:prSet phldrT="[Testo]" custT="1"/>
      <dgm:spPr/>
      <dgm:t>
        <a:bodyPr/>
        <a:lstStyle/>
        <a:p>
          <a:r>
            <a:rPr lang="it-IT" sz="1600" dirty="0"/>
            <a:t>Alla base ci sono attività che si possono fare tutti i giorni man mano che si sale  ci sono le attività da  fare una  o due volte alla settimana</a:t>
          </a:r>
        </a:p>
      </dgm:t>
    </dgm:pt>
    <dgm:pt modelId="{1FAB43D5-67BA-4467-83DF-5C1A824E9546}" type="parTrans" cxnId="{9951F9C6-73A0-4885-8579-CF5F8D2AA7C3}">
      <dgm:prSet/>
      <dgm:spPr/>
      <dgm:t>
        <a:bodyPr/>
        <a:lstStyle/>
        <a:p>
          <a:endParaRPr lang="it-IT"/>
        </a:p>
      </dgm:t>
    </dgm:pt>
    <dgm:pt modelId="{F751128E-3743-47A8-B505-EC35B566F63C}" type="sibTrans" cxnId="{9951F9C6-73A0-4885-8579-CF5F8D2AA7C3}">
      <dgm:prSet/>
      <dgm:spPr/>
      <dgm:t>
        <a:bodyPr/>
        <a:lstStyle/>
        <a:p>
          <a:endParaRPr lang="it-IT"/>
        </a:p>
      </dgm:t>
    </dgm:pt>
    <dgm:pt modelId="{FA8F7383-CBC5-4036-9BE0-784882D9901E}">
      <dgm:prSet phldrT="[Testo]"/>
      <dgm:spPr/>
      <dgm:t>
        <a:bodyPr/>
        <a:lstStyle/>
        <a:p>
          <a:r>
            <a:rPr lang="it-IT" dirty="0"/>
            <a:t>Domino sugli alimenti</a:t>
          </a:r>
        </a:p>
      </dgm:t>
    </dgm:pt>
    <dgm:pt modelId="{CE5F13A2-50E5-44CB-9DDF-D84055696A33}" type="parTrans" cxnId="{674DEA15-6917-46B1-9CC2-3CD915A234CD}">
      <dgm:prSet/>
      <dgm:spPr/>
      <dgm:t>
        <a:bodyPr/>
        <a:lstStyle/>
        <a:p>
          <a:endParaRPr lang="it-IT"/>
        </a:p>
      </dgm:t>
    </dgm:pt>
    <dgm:pt modelId="{B5F6A048-41B9-4015-AB72-9D107B4859CA}" type="sibTrans" cxnId="{674DEA15-6917-46B1-9CC2-3CD915A234CD}">
      <dgm:prSet/>
      <dgm:spPr/>
      <dgm:t>
        <a:bodyPr/>
        <a:lstStyle/>
        <a:p>
          <a:endParaRPr lang="it-IT"/>
        </a:p>
      </dgm:t>
    </dgm:pt>
    <dgm:pt modelId="{42CD0690-5983-4EBC-BADD-2644D83610F4}">
      <dgm:prSet phldrT="[Testo]"/>
      <dgm:spPr/>
      <dgm:t>
        <a:bodyPr/>
        <a:lstStyle/>
        <a:p>
          <a:endParaRPr lang="it-IT" dirty="0"/>
        </a:p>
      </dgm:t>
    </dgm:pt>
    <dgm:pt modelId="{9241725D-D169-4AC1-A138-C5229D3E1C26}" type="parTrans" cxnId="{BB0FCB5C-DCFB-47BF-9D17-73CB82D9765D}">
      <dgm:prSet/>
      <dgm:spPr/>
      <dgm:t>
        <a:bodyPr/>
        <a:lstStyle/>
        <a:p>
          <a:endParaRPr lang="it-IT"/>
        </a:p>
      </dgm:t>
    </dgm:pt>
    <dgm:pt modelId="{542F9BB8-8135-43A4-882E-C6974937AB98}" type="sibTrans" cxnId="{BB0FCB5C-DCFB-47BF-9D17-73CB82D9765D}">
      <dgm:prSet/>
      <dgm:spPr/>
      <dgm:t>
        <a:bodyPr/>
        <a:lstStyle/>
        <a:p>
          <a:endParaRPr lang="it-IT"/>
        </a:p>
      </dgm:t>
    </dgm:pt>
    <dgm:pt modelId="{A5B0DA51-58FB-457F-88CA-4F68BA136E57}">
      <dgm:prSet phldrT="[Testo]"/>
      <dgm:spPr/>
      <dgm:t>
        <a:bodyPr/>
        <a:lstStyle/>
        <a:p>
          <a:r>
            <a:rPr lang="it-IT" dirty="0"/>
            <a:t>Tesserine di carta plastificate con disegni stampati e colorati dai bambini di seconda con cui si può  giocare insieme</a:t>
          </a:r>
        </a:p>
      </dgm:t>
    </dgm:pt>
    <dgm:pt modelId="{4342E128-0BA6-4C2F-903F-BC612271FBED}" type="parTrans" cxnId="{F2FC1ADD-B06B-41C7-9E85-C413D7B122AF}">
      <dgm:prSet/>
      <dgm:spPr/>
      <dgm:t>
        <a:bodyPr/>
        <a:lstStyle/>
        <a:p>
          <a:endParaRPr lang="it-IT"/>
        </a:p>
      </dgm:t>
    </dgm:pt>
    <dgm:pt modelId="{5403F6B7-ED65-43B4-87B8-1AD1ECE9CF72}" type="sibTrans" cxnId="{F2FC1ADD-B06B-41C7-9E85-C413D7B122AF}">
      <dgm:prSet/>
      <dgm:spPr/>
      <dgm:t>
        <a:bodyPr/>
        <a:lstStyle/>
        <a:p>
          <a:endParaRPr lang="it-IT"/>
        </a:p>
      </dgm:t>
    </dgm:pt>
    <dgm:pt modelId="{A5339ED5-E774-4329-9C1A-C962CD605993}">
      <dgm:prSet phldrT="[Testo]" custT="1"/>
      <dgm:spPr/>
      <dgm:t>
        <a:bodyPr/>
        <a:lstStyle/>
        <a:p>
          <a:endParaRPr lang="it-IT" sz="1600" dirty="0"/>
        </a:p>
      </dgm:t>
    </dgm:pt>
    <dgm:pt modelId="{ACD420A7-E49B-4E61-B7E6-686600EEAF71}" type="sibTrans" cxnId="{55F5A179-2C48-455D-A846-B4C8116010B9}">
      <dgm:prSet/>
      <dgm:spPr/>
      <dgm:t>
        <a:bodyPr/>
        <a:lstStyle/>
        <a:p>
          <a:endParaRPr lang="it-IT"/>
        </a:p>
      </dgm:t>
    </dgm:pt>
    <dgm:pt modelId="{6F0F5584-19D1-4834-A1E5-FC6256D77E4F}" type="parTrans" cxnId="{55F5A179-2C48-455D-A846-B4C8116010B9}">
      <dgm:prSet/>
      <dgm:spPr/>
      <dgm:t>
        <a:bodyPr/>
        <a:lstStyle/>
        <a:p>
          <a:endParaRPr lang="it-IT"/>
        </a:p>
      </dgm:t>
    </dgm:pt>
    <dgm:pt modelId="{7B6E12CE-AC43-4EE3-9907-72788F60DC54}">
      <dgm:prSet phldrT="[Testo]" custT="1"/>
      <dgm:spPr/>
      <dgm:t>
        <a:bodyPr/>
        <a:lstStyle/>
        <a:p>
          <a:r>
            <a:rPr lang="it-IT" sz="1400" dirty="0"/>
            <a:t>Sistema i cibi al posto giusto</a:t>
          </a:r>
          <a:r>
            <a:rPr lang="it-IT" sz="1200" dirty="0"/>
            <a:t>.</a:t>
          </a:r>
        </a:p>
      </dgm:t>
    </dgm:pt>
    <dgm:pt modelId="{83D899F0-5EDC-4475-A66E-41E2E16FA206}" type="sibTrans" cxnId="{A178AF3F-7C26-4E35-8B76-FDC9372E3439}">
      <dgm:prSet/>
      <dgm:spPr/>
      <dgm:t>
        <a:bodyPr/>
        <a:lstStyle/>
        <a:p>
          <a:endParaRPr lang="it-IT"/>
        </a:p>
      </dgm:t>
    </dgm:pt>
    <dgm:pt modelId="{59AE6D1B-B605-415B-B6F8-26E77E76D873}" type="parTrans" cxnId="{A178AF3F-7C26-4E35-8B76-FDC9372E3439}">
      <dgm:prSet/>
      <dgm:spPr/>
      <dgm:t>
        <a:bodyPr/>
        <a:lstStyle/>
        <a:p>
          <a:endParaRPr lang="it-IT"/>
        </a:p>
      </dgm:t>
    </dgm:pt>
    <dgm:pt modelId="{2ACF28B5-8964-4E95-99DF-C841B8FA19A5}">
      <dgm:prSet phldrT="[Testo]" custT="1"/>
      <dgm:spPr/>
      <dgm:t>
        <a:bodyPr/>
        <a:lstStyle/>
        <a:p>
          <a:endParaRPr lang="it-IT" sz="1400" dirty="0"/>
        </a:p>
      </dgm:t>
    </dgm:pt>
    <dgm:pt modelId="{6C852E99-60BB-4690-BF5A-612D646B9668}" type="parTrans" cxnId="{2AF702DA-C062-4D8E-AC70-1BCD64CF5776}">
      <dgm:prSet/>
      <dgm:spPr/>
    </dgm:pt>
    <dgm:pt modelId="{F589B9C8-9E0C-4201-8D1B-3181C8BBF857}" type="sibTrans" cxnId="{2AF702DA-C062-4D8E-AC70-1BCD64CF5776}">
      <dgm:prSet/>
      <dgm:spPr/>
    </dgm:pt>
    <dgm:pt modelId="{EFB81051-1F4D-4A6A-970E-7411B0797F2A}" type="pres">
      <dgm:prSet presAssocID="{9C08C159-78E0-4711-9AE7-04E0D90AE4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3645259-0E9A-41EC-BEB4-B5A5C412C53F}" type="pres">
      <dgm:prSet presAssocID="{36AA2BE4-0717-4C71-9A26-F964FFB2DB04}" presName="circle1" presStyleLbl="node1" presStyleIdx="0" presStyleCnt="3"/>
      <dgm:spPr/>
    </dgm:pt>
    <dgm:pt modelId="{A6B1B8D3-E89E-4C8E-8E73-092B08D092A4}" type="pres">
      <dgm:prSet presAssocID="{36AA2BE4-0717-4C71-9A26-F964FFB2DB04}" presName="space" presStyleCnt="0"/>
      <dgm:spPr/>
    </dgm:pt>
    <dgm:pt modelId="{63A0D25E-0164-4E8F-A10E-A1B8395F548C}" type="pres">
      <dgm:prSet presAssocID="{36AA2BE4-0717-4C71-9A26-F964FFB2DB04}" presName="rect1" presStyleLbl="alignAcc1" presStyleIdx="0" presStyleCnt="3" custLinFactNeighborX="2072" custLinFactNeighborY="3814"/>
      <dgm:spPr/>
    </dgm:pt>
    <dgm:pt modelId="{C84B668C-18F6-491D-B1D3-F3CA4666797D}" type="pres">
      <dgm:prSet presAssocID="{960376F7-27DD-4F80-92BE-E79D4F44CA4F}" presName="vertSpace2" presStyleLbl="node1" presStyleIdx="0" presStyleCnt="3"/>
      <dgm:spPr/>
    </dgm:pt>
    <dgm:pt modelId="{9A673092-5136-462B-BA29-24AE733FBAFB}" type="pres">
      <dgm:prSet presAssocID="{960376F7-27DD-4F80-92BE-E79D4F44CA4F}" presName="circle2" presStyleLbl="node1" presStyleIdx="1" presStyleCnt="3"/>
      <dgm:spPr/>
    </dgm:pt>
    <dgm:pt modelId="{075C6919-5FEA-469F-B293-F29F2EED3EE1}" type="pres">
      <dgm:prSet presAssocID="{960376F7-27DD-4F80-92BE-E79D4F44CA4F}" presName="rect2" presStyleLbl="alignAcc1" presStyleIdx="1" presStyleCnt="3"/>
      <dgm:spPr/>
    </dgm:pt>
    <dgm:pt modelId="{818CCA7F-CF29-4823-AE1C-1608C6AE5138}" type="pres">
      <dgm:prSet presAssocID="{FA8F7383-CBC5-4036-9BE0-784882D9901E}" presName="vertSpace3" presStyleLbl="node1" presStyleIdx="1" presStyleCnt="3"/>
      <dgm:spPr/>
    </dgm:pt>
    <dgm:pt modelId="{D62A75E6-4F12-4499-844B-133DB10414E1}" type="pres">
      <dgm:prSet presAssocID="{FA8F7383-CBC5-4036-9BE0-784882D9901E}" presName="circle3" presStyleLbl="node1" presStyleIdx="2" presStyleCnt="3"/>
      <dgm:spPr/>
    </dgm:pt>
    <dgm:pt modelId="{FACDD908-49CF-42DC-BFF0-7041E2AE97F9}" type="pres">
      <dgm:prSet presAssocID="{FA8F7383-CBC5-4036-9BE0-784882D9901E}" presName="rect3" presStyleLbl="alignAcc1" presStyleIdx="2" presStyleCnt="3" custLinFactNeighborX="865" custLinFactNeighborY="30149"/>
      <dgm:spPr/>
    </dgm:pt>
    <dgm:pt modelId="{40B58398-6347-430C-911A-D4D2F69E525C}" type="pres">
      <dgm:prSet presAssocID="{36AA2BE4-0717-4C71-9A26-F964FFB2DB0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D23FBEC8-C5B5-44E1-BFD3-03099A2F8372}" type="pres">
      <dgm:prSet presAssocID="{36AA2BE4-0717-4C71-9A26-F964FFB2DB04}" presName="rect1ChTx" presStyleLbl="alignAcc1" presStyleIdx="2" presStyleCnt="3">
        <dgm:presLayoutVars>
          <dgm:bulletEnabled val="1"/>
        </dgm:presLayoutVars>
      </dgm:prSet>
      <dgm:spPr/>
    </dgm:pt>
    <dgm:pt modelId="{C86DFCC8-4CEB-40B8-B541-9504F1C5622D}" type="pres">
      <dgm:prSet presAssocID="{960376F7-27DD-4F80-92BE-E79D4F44CA4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48EC775B-BC14-4A4B-A8CD-410507600817}" type="pres">
      <dgm:prSet presAssocID="{960376F7-27DD-4F80-92BE-E79D4F44CA4F}" presName="rect2ChTx" presStyleLbl="alignAcc1" presStyleIdx="2" presStyleCnt="3" custScaleY="128479" custLinFactNeighborX="692" custLinFactNeighborY="17109">
        <dgm:presLayoutVars>
          <dgm:bulletEnabled val="1"/>
        </dgm:presLayoutVars>
      </dgm:prSet>
      <dgm:spPr/>
    </dgm:pt>
    <dgm:pt modelId="{94709673-AE87-4C50-8CF8-171C6D792E72}" type="pres">
      <dgm:prSet presAssocID="{FA8F7383-CBC5-4036-9BE0-784882D9901E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459995FD-B7BB-482D-AEAA-381BABE1F9E9}" type="pres">
      <dgm:prSet presAssocID="{FA8F7383-CBC5-4036-9BE0-784882D9901E}" presName="rect3ChTx" presStyleLbl="alignAcc1" presStyleIdx="2" presStyleCnt="3" custLinFactNeighborX="-1722" custLinFactNeighborY="8936">
        <dgm:presLayoutVars>
          <dgm:bulletEnabled val="1"/>
        </dgm:presLayoutVars>
      </dgm:prSet>
      <dgm:spPr/>
    </dgm:pt>
  </dgm:ptLst>
  <dgm:cxnLst>
    <dgm:cxn modelId="{674DEA15-6917-46B1-9CC2-3CD915A234CD}" srcId="{9C08C159-78E0-4711-9AE7-04E0D90AE451}" destId="{FA8F7383-CBC5-4036-9BE0-784882D9901E}" srcOrd="2" destOrd="0" parTransId="{CE5F13A2-50E5-44CB-9DDF-D84055696A33}" sibTransId="{B5F6A048-41B9-4015-AB72-9D107B4859CA}"/>
    <dgm:cxn modelId="{7102EE1E-D0F7-4E88-8E1D-4AEDCA4C9698}" srcId="{36AA2BE4-0717-4C71-9A26-F964FFB2DB04}" destId="{7501795F-F270-46DD-9E43-EFCE5ACFABE7}" srcOrd="0" destOrd="0" parTransId="{C3F430C9-040C-4FA8-8334-C275C4CECA64}" sibTransId="{BD67E66D-0BD0-406C-B74E-A17129AAE45A}"/>
    <dgm:cxn modelId="{276A7C29-0FF8-4AE2-930E-C3FEFB7C2CE8}" type="presOf" srcId="{36AA2BE4-0717-4C71-9A26-F964FFB2DB04}" destId="{63A0D25E-0164-4E8F-A10E-A1B8395F548C}" srcOrd="0" destOrd="0" presId="urn:microsoft.com/office/officeart/2005/8/layout/target3"/>
    <dgm:cxn modelId="{A178AF3F-7C26-4E35-8B76-FDC9372E3439}" srcId="{36AA2BE4-0717-4C71-9A26-F964FFB2DB04}" destId="{7B6E12CE-AC43-4EE3-9907-72788F60DC54}" srcOrd="2" destOrd="0" parTransId="{59AE6D1B-B605-415B-B6F8-26E77E76D873}" sibTransId="{83D899F0-5EDC-4475-A66E-41E2E16FA206}"/>
    <dgm:cxn modelId="{BB0FCB5C-DCFB-47BF-9D17-73CB82D9765D}" srcId="{FA8F7383-CBC5-4036-9BE0-784882D9901E}" destId="{42CD0690-5983-4EBC-BADD-2644D83610F4}" srcOrd="0" destOrd="0" parTransId="{9241725D-D169-4AC1-A138-C5229D3E1C26}" sibTransId="{542F9BB8-8135-43A4-882E-C6974937AB98}"/>
    <dgm:cxn modelId="{63C93D5E-03D3-4C44-A915-89AD1B381501}" type="presOf" srcId="{960376F7-27DD-4F80-92BE-E79D4F44CA4F}" destId="{C86DFCC8-4CEB-40B8-B541-9504F1C5622D}" srcOrd="1" destOrd="0" presId="urn:microsoft.com/office/officeart/2005/8/layout/target3"/>
    <dgm:cxn modelId="{F0F3F16B-27CB-4777-BCBF-352C26DB757E}" type="presOf" srcId="{C157F729-256A-4B73-8353-CFF2DF0BE9DA}" destId="{48EC775B-BC14-4A4B-A8CD-410507600817}" srcOrd="0" destOrd="2" presId="urn:microsoft.com/office/officeart/2005/8/layout/target3"/>
    <dgm:cxn modelId="{19114E70-BBAE-4279-80CE-688DB7C50E84}" type="presOf" srcId="{7B6E12CE-AC43-4EE3-9907-72788F60DC54}" destId="{D23FBEC8-C5B5-44E1-BFD3-03099A2F8372}" srcOrd="0" destOrd="2" presId="urn:microsoft.com/office/officeart/2005/8/layout/target3"/>
    <dgm:cxn modelId="{F7E23F54-2EB8-442B-881B-9A9D5810B204}" type="presOf" srcId="{9C08C159-78E0-4711-9AE7-04E0D90AE451}" destId="{EFB81051-1F4D-4A6A-970E-7411B0797F2A}" srcOrd="0" destOrd="0" presId="urn:microsoft.com/office/officeart/2005/8/layout/target3"/>
    <dgm:cxn modelId="{55F5A179-2C48-455D-A846-B4C8116010B9}" srcId="{960376F7-27DD-4F80-92BE-E79D4F44CA4F}" destId="{A5339ED5-E774-4329-9C1A-C962CD605993}" srcOrd="1" destOrd="0" parTransId="{6F0F5584-19D1-4834-A1E5-FC6256D77E4F}" sibTransId="{ACD420A7-E49B-4E61-B7E6-686600EEAF71}"/>
    <dgm:cxn modelId="{DBAE8E85-7E90-4C88-A825-3846D100AD9B}" type="presOf" srcId="{36AA2BE4-0717-4C71-9A26-F964FFB2DB04}" destId="{40B58398-6347-430C-911A-D4D2F69E525C}" srcOrd="1" destOrd="0" presId="urn:microsoft.com/office/officeart/2005/8/layout/target3"/>
    <dgm:cxn modelId="{11256AA2-DABC-4351-9B98-82D1E63A6A83}" srcId="{960376F7-27DD-4F80-92BE-E79D4F44CA4F}" destId="{3009E953-E252-4E68-9006-D41A9808E22B}" srcOrd="0" destOrd="0" parTransId="{D10C7A1E-E4E0-4009-BA02-701F61DFF127}" sibTransId="{754DB1A4-756F-4CB2-BB0E-DE2B1A36B7B7}"/>
    <dgm:cxn modelId="{BA7FD3A3-FECE-4D8E-9395-9EB84AB8DA2B}" srcId="{9C08C159-78E0-4711-9AE7-04E0D90AE451}" destId="{960376F7-27DD-4F80-92BE-E79D4F44CA4F}" srcOrd="1" destOrd="0" parTransId="{466F08F3-6991-40C7-9FE8-436C6CB7D018}" sibTransId="{C9D62FC3-B8F8-4700-A1D9-F7601B440478}"/>
    <dgm:cxn modelId="{A87DB2AD-111C-467F-93BD-8C4220D59C50}" type="presOf" srcId="{A5339ED5-E774-4329-9C1A-C962CD605993}" destId="{48EC775B-BC14-4A4B-A8CD-410507600817}" srcOrd="0" destOrd="1" presId="urn:microsoft.com/office/officeart/2005/8/layout/target3"/>
    <dgm:cxn modelId="{C42D65AE-002D-4685-AC44-3C29C5B20728}" type="presOf" srcId="{42CD0690-5983-4EBC-BADD-2644D83610F4}" destId="{459995FD-B7BB-482D-AEAA-381BABE1F9E9}" srcOrd="0" destOrd="0" presId="urn:microsoft.com/office/officeart/2005/8/layout/target3"/>
    <dgm:cxn modelId="{E0702DB1-D1CB-4FFB-A8AA-4B950E83E06B}" type="presOf" srcId="{3009E953-E252-4E68-9006-D41A9808E22B}" destId="{48EC775B-BC14-4A4B-A8CD-410507600817}" srcOrd="0" destOrd="0" presId="urn:microsoft.com/office/officeart/2005/8/layout/target3"/>
    <dgm:cxn modelId="{1E9B7BB4-41FF-437E-B5B6-F47931C49522}" type="presOf" srcId="{960376F7-27DD-4F80-92BE-E79D4F44CA4F}" destId="{075C6919-5FEA-469F-B293-F29F2EED3EE1}" srcOrd="0" destOrd="0" presId="urn:microsoft.com/office/officeart/2005/8/layout/target3"/>
    <dgm:cxn modelId="{D00F36C3-31C5-44FC-948C-80F1941F3B36}" srcId="{9C08C159-78E0-4711-9AE7-04E0D90AE451}" destId="{36AA2BE4-0717-4C71-9A26-F964FFB2DB04}" srcOrd="0" destOrd="0" parTransId="{9E12C94B-ED30-4424-9681-2A9532AD089B}" sibTransId="{04CB686D-0EF3-497B-B55C-FF586E9E41CA}"/>
    <dgm:cxn modelId="{9951F9C6-73A0-4885-8579-CF5F8D2AA7C3}" srcId="{960376F7-27DD-4F80-92BE-E79D4F44CA4F}" destId="{C157F729-256A-4B73-8353-CFF2DF0BE9DA}" srcOrd="2" destOrd="0" parTransId="{1FAB43D5-67BA-4467-83DF-5C1A824E9546}" sibTransId="{F751128E-3743-47A8-B505-EC35B566F63C}"/>
    <dgm:cxn modelId="{D02B8DCF-4B80-4BB0-A683-F9FEC9842805}" type="presOf" srcId="{2ACF28B5-8964-4E95-99DF-C841B8FA19A5}" destId="{D23FBEC8-C5B5-44E1-BFD3-03099A2F8372}" srcOrd="0" destOrd="1" presId="urn:microsoft.com/office/officeart/2005/8/layout/target3"/>
    <dgm:cxn modelId="{63C876D2-F0BF-43B5-8CFB-C2FF0AE2E79B}" type="presOf" srcId="{A5B0DA51-58FB-457F-88CA-4F68BA136E57}" destId="{459995FD-B7BB-482D-AEAA-381BABE1F9E9}" srcOrd="0" destOrd="1" presId="urn:microsoft.com/office/officeart/2005/8/layout/target3"/>
    <dgm:cxn modelId="{89AD6CD6-B60F-4FE7-B721-D606E1B8A93D}" type="presOf" srcId="{FA8F7383-CBC5-4036-9BE0-784882D9901E}" destId="{FACDD908-49CF-42DC-BFF0-7041E2AE97F9}" srcOrd="0" destOrd="0" presId="urn:microsoft.com/office/officeart/2005/8/layout/target3"/>
    <dgm:cxn modelId="{2AF702DA-C062-4D8E-AC70-1BCD64CF5776}" srcId="{36AA2BE4-0717-4C71-9A26-F964FFB2DB04}" destId="{2ACF28B5-8964-4E95-99DF-C841B8FA19A5}" srcOrd="1" destOrd="0" parTransId="{6C852E99-60BB-4690-BF5A-612D646B9668}" sibTransId="{F589B9C8-9E0C-4201-8D1B-3181C8BBF857}"/>
    <dgm:cxn modelId="{C65DEDDC-7630-495B-8023-D7E16D330DA3}" type="presOf" srcId="{7501795F-F270-46DD-9E43-EFCE5ACFABE7}" destId="{D23FBEC8-C5B5-44E1-BFD3-03099A2F8372}" srcOrd="0" destOrd="0" presId="urn:microsoft.com/office/officeart/2005/8/layout/target3"/>
    <dgm:cxn modelId="{F2FC1ADD-B06B-41C7-9E85-C413D7B122AF}" srcId="{FA8F7383-CBC5-4036-9BE0-784882D9901E}" destId="{A5B0DA51-58FB-457F-88CA-4F68BA136E57}" srcOrd="1" destOrd="0" parTransId="{4342E128-0BA6-4C2F-903F-BC612271FBED}" sibTransId="{5403F6B7-ED65-43B4-87B8-1AD1ECE9CF72}"/>
    <dgm:cxn modelId="{D45BA4F0-26CD-4D4E-AF48-C8388B8B75E7}" type="presOf" srcId="{FA8F7383-CBC5-4036-9BE0-784882D9901E}" destId="{94709673-AE87-4C50-8CF8-171C6D792E72}" srcOrd="1" destOrd="0" presId="urn:microsoft.com/office/officeart/2005/8/layout/target3"/>
    <dgm:cxn modelId="{89D31702-7384-4467-994D-248FAF4705B9}" type="presParOf" srcId="{EFB81051-1F4D-4A6A-970E-7411B0797F2A}" destId="{43645259-0E9A-41EC-BEB4-B5A5C412C53F}" srcOrd="0" destOrd="0" presId="urn:microsoft.com/office/officeart/2005/8/layout/target3"/>
    <dgm:cxn modelId="{EF2F60C7-063D-4B44-83A4-AB3B7E07A626}" type="presParOf" srcId="{EFB81051-1F4D-4A6A-970E-7411B0797F2A}" destId="{A6B1B8D3-E89E-4C8E-8E73-092B08D092A4}" srcOrd="1" destOrd="0" presId="urn:microsoft.com/office/officeart/2005/8/layout/target3"/>
    <dgm:cxn modelId="{F77D55A2-3F64-4FB7-B604-8C20F6C5A48B}" type="presParOf" srcId="{EFB81051-1F4D-4A6A-970E-7411B0797F2A}" destId="{63A0D25E-0164-4E8F-A10E-A1B8395F548C}" srcOrd="2" destOrd="0" presId="urn:microsoft.com/office/officeart/2005/8/layout/target3"/>
    <dgm:cxn modelId="{C76C45F2-5320-4610-B011-BA51DC69ED24}" type="presParOf" srcId="{EFB81051-1F4D-4A6A-970E-7411B0797F2A}" destId="{C84B668C-18F6-491D-B1D3-F3CA4666797D}" srcOrd="3" destOrd="0" presId="urn:microsoft.com/office/officeart/2005/8/layout/target3"/>
    <dgm:cxn modelId="{F5D4228A-2B8C-4A3F-825A-E8D11A9B2F89}" type="presParOf" srcId="{EFB81051-1F4D-4A6A-970E-7411B0797F2A}" destId="{9A673092-5136-462B-BA29-24AE733FBAFB}" srcOrd="4" destOrd="0" presId="urn:microsoft.com/office/officeart/2005/8/layout/target3"/>
    <dgm:cxn modelId="{E621A2E9-9931-4A8C-9ECF-26E8A96F3C8F}" type="presParOf" srcId="{EFB81051-1F4D-4A6A-970E-7411B0797F2A}" destId="{075C6919-5FEA-469F-B293-F29F2EED3EE1}" srcOrd="5" destOrd="0" presId="urn:microsoft.com/office/officeart/2005/8/layout/target3"/>
    <dgm:cxn modelId="{5B9D555D-EC9E-4118-AF3D-88808071FF08}" type="presParOf" srcId="{EFB81051-1F4D-4A6A-970E-7411B0797F2A}" destId="{818CCA7F-CF29-4823-AE1C-1608C6AE5138}" srcOrd="6" destOrd="0" presId="urn:microsoft.com/office/officeart/2005/8/layout/target3"/>
    <dgm:cxn modelId="{DC354D4F-4CD2-481B-ABA9-30F7ECFFAECB}" type="presParOf" srcId="{EFB81051-1F4D-4A6A-970E-7411B0797F2A}" destId="{D62A75E6-4F12-4499-844B-133DB10414E1}" srcOrd="7" destOrd="0" presId="urn:microsoft.com/office/officeart/2005/8/layout/target3"/>
    <dgm:cxn modelId="{E370374B-ACCF-43D4-989B-AF6F32B8F3DC}" type="presParOf" srcId="{EFB81051-1F4D-4A6A-970E-7411B0797F2A}" destId="{FACDD908-49CF-42DC-BFF0-7041E2AE97F9}" srcOrd="8" destOrd="0" presId="urn:microsoft.com/office/officeart/2005/8/layout/target3"/>
    <dgm:cxn modelId="{E6FB77A6-5D05-4AFA-BCE1-03546CA29164}" type="presParOf" srcId="{EFB81051-1F4D-4A6A-970E-7411B0797F2A}" destId="{40B58398-6347-430C-911A-D4D2F69E525C}" srcOrd="9" destOrd="0" presId="urn:microsoft.com/office/officeart/2005/8/layout/target3"/>
    <dgm:cxn modelId="{C210E302-0E91-43BC-8AE5-D7FE94F199DE}" type="presParOf" srcId="{EFB81051-1F4D-4A6A-970E-7411B0797F2A}" destId="{D23FBEC8-C5B5-44E1-BFD3-03099A2F8372}" srcOrd="10" destOrd="0" presId="urn:microsoft.com/office/officeart/2005/8/layout/target3"/>
    <dgm:cxn modelId="{07F416CD-3DFA-489D-A2B9-CC0CBB2D7A2E}" type="presParOf" srcId="{EFB81051-1F4D-4A6A-970E-7411B0797F2A}" destId="{C86DFCC8-4CEB-40B8-B541-9504F1C5622D}" srcOrd="11" destOrd="0" presId="urn:microsoft.com/office/officeart/2005/8/layout/target3"/>
    <dgm:cxn modelId="{0D07AEF6-849D-4E43-BA22-5E2840F790E1}" type="presParOf" srcId="{EFB81051-1F4D-4A6A-970E-7411B0797F2A}" destId="{48EC775B-BC14-4A4B-A8CD-410507600817}" srcOrd="12" destOrd="0" presId="urn:microsoft.com/office/officeart/2005/8/layout/target3"/>
    <dgm:cxn modelId="{9A0F0741-E455-448A-8BD4-97BF36BA643A}" type="presParOf" srcId="{EFB81051-1F4D-4A6A-970E-7411B0797F2A}" destId="{94709673-AE87-4C50-8CF8-171C6D792E72}" srcOrd="13" destOrd="0" presId="urn:microsoft.com/office/officeart/2005/8/layout/target3"/>
    <dgm:cxn modelId="{76E477B5-8E24-497E-A3D1-9DCB5530B6A9}" type="presParOf" srcId="{EFB81051-1F4D-4A6A-970E-7411B0797F2A}" destId="{459995FD-B7BB-482D-AEAA-381BABE1F9E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336CC5-F6FD-47E8-B478-BF2C8A8260A1}" type="doc">
      <dgm:prSet loTypeId="urn:microsoft.com/office/officeart/2005/8/layout/vList4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it-IT"/>
        </a:p>
      </dgm:t>
    </dgm:pt>
    <dgm:pt modelId="{E8CE99C9-9B95-4C9B-A72A-698A6768CA79}">
      <dgm:prSet phldrT="[Testo]"/>
      <dgm:spPr/>
      <dgm:t>
        <a:bodyPr/>
        <a:lstStyle/>
        <a:p>
          <a:r>
            <a:rPr lang="it-IT" dirty="0"/>
            <a:t>SAPIENTINO</a:t>
          </a:r>
        </a:p>
      </dgm:t>
    </dgm:pt>
    <dgm:pt modelId="{7C59257C-3EC2-40DC-A2AD-E63439DA2A92}" type="parTrans" cxnId="{6C900E70-310B-4A2F-9546-A35184CE1007}">
      <dgm:prSet/>
      <dgm:spPr/>
      <dgm:t>
        <a:bodyPr/>
        <a:lstStyle/>
        <a:p>
          <a:endParaRPr lang="it-IT"/>
        </a:p>
      </dgm:t>
    </dgm:pt>
    <dgm:pt modelId="{2279E196-E6F0-4960-8C51-CA0DE54C18CC}" type="sibTrans" cxnId="{6C900E70-310B-4A2F-9546-A35184CE1007}">
      <dgm:prSet/>
      <dgm:spPr/>
      <dgm:t>
        <a:bodyPr/>
        <a:lstStyle/>
        <a:p>
          <a:endParaRPr lang="it-IT"/>
        </a:p>
      </dgm:t>
    </dgm:pt>
    <dgm:pt modelId="{221B7ED9-7FAD-4B93-AD0D-EBCD1CC8A2F2}">
      <dgm:prSet phldrT="[Testo]"/>
      <dgm:spPr/>
      <dgm:t>
        <a:bodyPr/>
        <a:lstStyle/>
        <a:p>
          <a:r>
            <a:rPr lang="it-IT" dirty="0"/>
            <a:t>Costruzione di due schede di sapientino che si illuminano  VERAMENTE !!</a:t>
          </a:r>
        </a:p>
      </dgm:t>
    </dgm:pt>
    <dgm:pt modelId="{10D954B7-0E14-4A20-A5C6-7398A90E0F42}" type="parTrans" cxnId="{85975458-D0D0-4B1F-A6C5-F1625B7BE599}">
      <dgm:prSet/>
      <dgm:spPr/>
      <dgm:t>
        <a:bodyPr/>
        <a:lstStyle/>
        <a:p>
          <a:endParaRPr lang="it-IT"/>
        </a:p>
      </dgm:t>
    </dgm:pt>
    <dgm:pt modelId="{E195117E-4DDE-4474-86F7-D714FAEF235F}" type="sibTrans" cxnId="{85975458-D0D0-4B1F-A6C5-F1625B7BE599}">
      <dgm:prSet/>
      <dgm:spPr/>
      <dgm:t>
        <a:bodyPr/>
        <a:lstStyle/>
        <a:p>
          <a:endParaRPr lang="it-IT"/>
        </a:p>
      </dgm:t>
    </dgm:pt>
    <dgm:pt modelId="{89C10126-D196-44E6-B75C-26A9A5551E47}">
      <dgm:prSet phldrT="[Testo]" phldr="1"/>
      <dgm:spPr/>
      <dgm:t>
        <a:bodyPr/>
        <a:lstStyle/>
        <a:p>
          <a:endParaRPr lang="it-IT"/>
        </a:p>
      </dgm:t>
    </dgm:pt>
    <dgm:pt modelId="{8E215CBB-E9D7-45E4-9C2B-2BEF2AD20C90}" type="parTrans" cxnId="{4642F05B-657C-4311-88A9-C3C5321F5C0C}">
      <dgm:prSet/>
      <dgm:spPr/>
      <dgm:t>
        <a:bodyPr/>
        <a:lstStyle/>
        <a:p>
          <a:endParaRPr lang="it-IT"/>
        </a:p>
      </dgm:t>
    </dgm:pt>
    <dgm:pt modelId="{A8B6CA09-C696-490C-8935-8102B4446ACD}" type="sibTrans" cxnId="{4642F05B-657C-4311-88A9-C3C5321F5C0C}">
      <dgm:prSet/>
      <dgm:spPr/>
      <dgm:t>
        <a:bodyPr/>
        <a:lstStyle/>
        <a:p>
          <a:endParaRPr lang="it-IT"/>
        </a:p>
      </dgm:t>
    </dgm:pt>
    <dgm:pt modelId="{2C15F522-1B83-4D99-BE6C-6FE73F3D513B}">
      <dgm:prSet phldrT="[Testo]" phldr="1"/>
      <dgm:spPr/>
      <dgm:t>
        <a:bodyPr/>
        <a:lstStyle/>
        <a:p>
          <a:endParaRPr lang="it-IT"/>
        </a:p>
      </dgm:t>
    </dgm:pt>
    <dgm:pt modelId="{AD52E8E2-D519-4410-8D52-AE9764653466}" type="parTrans" cxnId="{97190F62-B27B-453A-930C-68D02CAF5CCE}">
      <dgm:prSet/>
      <dgm:spPr/>
      <dgm:t>
        <a:bodyPr/>
        <a:lstStyle/>
        <a:p>
          <a:endParaRPr lang="it-IT"/>
        </a:p>
      </dgm:t>
    </dgm:pt>
    <dgm:pt modelId="{04C66FB9-8B51-4488-8DF7-F6D8FD562BD4}" type="sibTrans" cxnId="{97190F62-B27B-453A-930C-68D02CAF5CCE}">
      <dgm:prSet/>
      <dgm:spPr/>
      <dgm:t>
        <a:bodyPr/>
        <a:lstStyle/>
        <a:p>
          <a:endParaRPr lang="it-IT"/>
        </a:p>
      </dgm:t>
    </dgm:pt>
    <dgm:pt modelId="{6C0DD3D8-9A81-4AC4-B7A7-420BE9251062}">
      <dgm:prSet phldrT="[Testo]"/>
      <dgm:spPr/>
      <dgm:t>
        <a:bodyPr/>
        <a:lstStyle/>
        <a:p>
          <a:r>
            <a:rPr lang="it-IT" dirty="0"/>
            <a:t>Uno sulla frutta di stagione. </a:t>
          </a:r>
        </a:p>
      </dgm:t>
    </dgm:pt>
    <dgm:pt modelId="{F2DD9058-546C-47DC-AE93-A67A295E019F}" type="parTrans" cxnId="{75AC96E1-B3DD-4519-B4F8-9DD3A2849CFC}">
      <dgm:prSet/>
      <dgm:spPr/>
      <dgm:t>
        <a:bodyPr/>
        <a:lstStyle/>
        <a:p>
          <a:endParaRPr lang="it-IT"/>
        </a:p>
      </dgm:t>
    </dgm:pt>
    <dgm:pt modelId="{370B859E-B644-4E6D-90D8-9AC32F5DDAD0}" type="sibTrans" cxnId="{75AC96E1-B3DD-4519-B4F8-9DD3A2849CFC}">
      <dgm:prSet/>
      <dgm:spPr/>
      <dgm:t>
        <a:bodyPr/>
        <a:lstStyle/>
        <a:p>
          <a:endParaRPr lang="it-IT"/>
        </a:p>
      </dgm:t>
    </dgm:pt>
    <dgm:pt modelId="{FC50C20B-292B-4BD3-B858-984B26B95A63}">
      <dgm:prSet phldrT="[Testo]"/>
      <dgm:spPr/>
      <dgm:t>
        <a:bodyPr/>
        <a:lstStyle/>
        <a:p>
          <a:r>
            <a:rPr lang="it-IT" dirty="0"/>
            <a:t>Uno sulla verdura di stagione.</a:t>
          </a:r>
        </a:p>
      </dgm:t>
    </dgm:pt>
    <dgm:pt modelId="{88A92D12-A23E-415F-9101-F5D2D5E3E320}" type="parTrans" cxnId="{A4746AB5-BBD6-403A-BD51-726A7A52F861}">
      <dgm:prSet/>
      <dgm:spPr/>
      <dgm:t>
        <a:bodyPr/>
        <a:lstStyle/>
        <a:p>
          <a:endParaRPr lang="it-IT"/>
        </a:p>
      </dgm:t>
    </dgm:pt>
    <dgm:pt modelId="{AB3206AE-9662-49DF-8A46-6DC4C10A44B2}" type="sibTrans" cxnId="{A4746AB5-BBD6-403A-BD51-726A7A52F861}">
      <dgm:prSet/>
      <dgm:spPr/>
      <dgm:t>
        <a:bodyPr/>
        <a:lstStyle/>
        <a:p>
          <a:endParaRPr lang="it-IT"/>
        </a:p>
      </dgm:t>
    </dgm:pt>
    <dgm:pt modelId="{A9686988-877A-48A5-B353-74E91FD34E9A}">
      <dgm:prSet phldrT="[Testo]" phldr="1"/>
      <dgm:spPr/>
      <dgm:t>
        <a:bodyPr/>
        <a:lstStyle/>
        <a:p>
          <a:endParaRPr lang="it-IT" dirty="0"/>
        </a:p>
      </dgm:t>
    </dgm:pt>
    <dgm:pt modelId="{E553227B-D786-4A85-99A2-ECC76D87F2EA}" type="parTrans" cxnId="{01D7FFD2-9162-4BB1-8269-B7F637689278}">
      <dgm:prSet/>
      <dgm:spPr/>
      <dgm:t>
        <a:bodyPr/>
        <a:lstStyle/>
        <a:p>
          <a:endParaRPr lang="it-IT"/>
        </a:p>
      </dgm:t>
    </dgm:pt>
    <dgm:pt modelId="{9DC85BFB-F50C-484B-BDCD-A6AB015A1582}" type="sibTrans" cxnId="{01D7FFD2-9162-4BB1-8269-B7F637689278}">
      <dgm:prSet/>
      <dgm:spPr/>
      <dgm:t>
        <a:bodyPr/>
        <a:lstStyle/>
        <a:p>
          <a:endParaRPr lang="it-IT"/>
        </a:p>
      </dgm:t>
    </dgm:pt>
    <dgm:pt modelId="{B422BF99-62D0-489D-B18C-BBD35B68C083}">
      <dgm:prSet phldrT="[Testo]"/>
      <dgm:spPr/>
      <dgm:t>
        <a:bodyPr/>
        <a:lstStyle/>
        <a:p>
          <a:r>
            <a:rPr lang="it-IT" dirty="0"/>
            <a:t>Collega il frutto giusto  o la verdura giusta alla stagione giusta, attraverso il fermacampione  </a:t>
          </a:r>
        </a:p>
      </dgm:t>
    </dgm:pt>
    <dgm:pt modelId="{18FCAE85-1CBE-42FA-A445-B1155B6CF509}" type="parTrans" cxnId="{06D62B9A-062E-444F-B2AD-738649CC4C57}">
      <dgm:prSet/>
      <dgm:spPr/>
      <dgm:t>
        <a:bodyPr/>
        <a:lstStyle/>
        <a:p>
          <a:endParaRPr lang="it-IT"/>
        </a:p>
      </dgm:t>
    </dgm:pt>
    <dgm:pt modelId="{2241D421-0143-4594-B141-8CF336726358}" type="sibTrans" cxnId="{06D62B9A-062E-444F-B2AD-738649CC4C57}">
      <dgm:prSet/>
      <dgm:spPr/>
      <dgm:t>
        <a:bodyPr/>
        <a:lstStyle/>
        <a:p>
          <a:endParaRPr lang="it-IT"/>
        </a:p>
      </dgm:t>
    </dgm:pt>
    <dgm:pt modelId="{604ED26D-79FC-48C9-B35E-047AA3B9D8AF}">
      <dgm:prSet phldrT="[Testo]"/>
      <dgm:spPr/>
      <dgm:t>
        <a:bodyPr/>
        <a:lstStyle/>
        <a:p>
          <a:r>
            <a:rPr lang="it-IT"/>
            <a:t>Si accende </a:t>
          </a:r>
          <a:r>
            <a:rPr lang="it-IT" dirty="0"/>
            <a:t>la lampadina.</a:t>
          </a:r>
        </a:p>
      </dgm:t>
    </dgm:pt>
    <dgm:pt modelId="{6D6AF98B-382E-45FA-AEDA-8FD2CBEE610D}" type="parTrans" cxnId="{1309CE91-B3A3-4B7A-9961-16DA4609D1FD}">
      <dgm:prSet/>
      <dgm:spPr/>
      <dgm:t>
        <a:bodyPr/>
        <a:lstStyle/>
        <a:p>
          <a:endParaRPr lang="it-IT"/>
        </a:p>
      </dgm:t>
    </dgm:pt>
    <dgm:pt modelId="{32CA5571-5A33-4CD9-A8F4-32B642B29FD3}" type="sibTrans" cxnId="{1309CE91-B3A3-4B7A-9961-16DA4609D1FD}">
      <dgm:prSet/>
      <dgm:spPr/>
      <dgm:t>
        <a:bodyPr/>
        <a:lstStyle/>
        <a:p>
          <a:endParaRPr lang="it-IT"/>
        </a:p>
      </dgm:t>
    </dgm:pt>
    <dgm:pt modelId="{6AB06EA0-9F43-427F-863A-A42BA79EB810}" type="pres">
      <dgm:prSet presAssocID="{CC336CC5-F6FD-47E8-B478-BF2C8A8260A1}" presName="linear" presStyleCnt="0">
        <dgm:presLayoutVars>
          <dgm:dir/>
          <dgm:resizeHandles val="exact"/>
        </dgm:presLayoutVars>
      </dgm:prSet>
      <dgm:spPr/>
    </dgm:pt>
    <dgm:pt modelId="{BE6DE0CB-DEA7-4F9B-AC7A-47370FB9D82B}" type="pres">
      <dgm:prSet presAssocID="{E8CE99C9-9B95-4C9B-A72A-698A6768CA79}" presName="comp" presStyleCnt="0"/>
      <dgm:spPr/>
    </dgm:pt>
    <dgm:pt modelId="{88AFCA41-B243-4837-ABFD-DDEB195A7F4B}" type="pres">
      <dgm:prSet presAssocID="{E8CE99C9-9B95-4C9B-A72A-698A6768CA79}" presName="box" presStyleLbl="node1" presStyleIdx="0" presStyleCnt="3"/>
      <dgm:spPr/>
    </dgm:pt>
    <dgm:pt modelId="{174018B0-8956-4390-BE8C-4225CDFEEBC0}" type="pres">
      <dgm:prSet presAssocID="{E8CE99C9-9B95-4C9B-A72A-698A6768CA79}" presName="img" presStyleLbl="fgImgPlace1" presStyleIdx="0" presStyleCnt="3" custAng="108000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D37E3D7-AB43-4C8C-B233-B3BF801CF357}" type="pres">
      <dgm:prSet presAssocID="{E8CE99C9-9B95-4C9B-A72A-698A6768CA79}" presName="text" presStyleLbl="node1" presStyleIdx="0" presStyleCnt="3">
        <dgm:presLayoutVars>
          <dgm:bulletEnabled val="1"/>
        </dgm:presLayoutVars>
      </dgm:prSet>
      <dgm:spPr/>
    </dgm:pt>
    <dgm:pt modelId="{135C772D-5F4F-417C-AA38-A399295719B2}" type="pres">
      <dgm:prSet presAssocID="{2279E196-E6F0-4960-8C51-CA0DE54C18CC}" presName="spacer" presStyleCnt="0"/>
      <dgm:spPr/>
    </dgm:pt>
    <dgm:pt modelId="{B5520D10-EC8E-410C-9D52-78B0F3F46689}" type="pres">
      <dgm:prSet presAssocID="{2C15F522-1B83-4D99-BE6C-6FE73F3D513B}" presName="comp" presStyleCnt="0"/>
      <dgm:spPr/>
    </dgm:pt>
    <dgm:pt modelId="{475D590C-B545-4B9C-87B0-05227B2F889C}" type="pres">
      <dgm:prSet presAssocID="{2C15F522-1B83-4D99-BE6C-6FE73F3D513B}" presName="box" presStyleLbl="node1" presStyleIdx="1" presStyleCnt="3"/>
      <dgm:spPr/>
    </dgm:pt>
    <dgm:pt modelId="{534971A6-2300-40C0-B158-5BF3C879D8E1}" type="pres">
      <dgm:prSet presAssocID="{2C15F522-1B83-4D99-BE6C-6FE73F3D513B}" presName="img" presStyleLbl="fgImgPlace1" presStyleIdx="1" presStyleCnt="3" custAng="16200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DCAFEE5-2E2B-44C0-B8B8-13DB3155B955}" type="pres">
      <dgm:prSet presAssocID="{2C15F522-1B83-4D99-BE6C-6FE73F3D513B}" presName="text" presStyleLbl="node1" presStyleIdx="1" presStyleCnt="3">
        <dgm:presLayoutVars>
          <dgm:bulletEnabled val="1"/>
        </dgm:presLayoutVars>
      </dgm:prSet>
      <dgm:spPr/>
    </dgm:pt>
    <dgm:pt modelId="{06B0C74D-2594-4EE1-AFB3-E224CBB45709}" type="pres">
      <dgm:prSet presAssocID="{04C66FB9-8B51-4488-8DF7-F6D8FD562BD4}" presName="spacer" presStyleCnt="0"/>
      <dgm:spPr/>
    </dgm:pt>
    <dgm:pt modelId="{D266F106-5D8E-4C46-8D41-ACC70751F09C}" type="pres">
      <dgm:prSet presAssocID="{A9686988-877A-48A5-B353-74E91FD34E9A}" presName="comp" presStyleCnt="0"/>
      <dgm:spPr/>
    </dgm:pt>
    <dgm:pt modelId="{59FD41CD-7682-4F14-AC38-5D99C724846A}" type="pres">
      <dgm:prSet presAssocID="{A9686988-877A-48A5-B353-74E91FD34E9A}" presName="box" presStyleLbl="node1" presStyleIdx="2" presStyleCnt="3" custLinFactNeighborX="388" custLinFactNeighborY="2369"/>
      <dgm:spPr/>
    </dgm:pt>
    <dgm:pt modelId="{1BCFA31D-C466-40CD-B4E1-5C49CA7F3348}" type="pres">
      <dgm:prSet presAssocID="{A9686988-877A-48A5-B353-74E91FD34E9A}" presName="img" presStyleLbl="fgImgPlace1" presStyleIdx="2" presStyleCnt="3" custAng="162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FAEBF00C-C267-4FBE-94A3-84F9D1E58C0F}" type="pres">
      <dgm:prSet presAssocID="{A9686988-877A-48A5-B353-74E91FD34E9A}" presName="text" presStyleLbl="node1" presStyleIdx="2" presStyleCnt="3">
        <dgm:presLayoutVars>
          <dgm:bulletEnabled val="1"/>
        </dgm:presLayoutVars>
      </dgm:prSet>
      <dgm:spPr/>
    </dgm:pt>
  </dgm:ptLst>
  <dgm:cxnLst>
    <dgm:cxn modelId="{1C83BD02-0D20-42FE-88FA-EB140D691B0A}" type="presOf" srcId="{221B7ED9-7FAD-4B93-AD0D-EBCD1CC8A2F2}" destId="{88AFCA41-B243-4837-ABFD-DDEB195A7F4B}" srcOrd="0" destOrd="1" presId="urn:microsoft.com/office/officeart/2005/8/layout/vList4"/>
    <dgm:cxn modelId="{353FC109-3E8A-4A24-BE92-C8740AD2D4A7}" type="presOf" srcId="{89C10126-D196-44E6-B75C-26A9A5551E47}" destId="{88AFCA41-B243-4837-ABFD-DDEB195A7F4B}" srcOrd="0" destOrd="2" presId="urn:microsoft.com/office/officeart/2005/8/layout/vList4"/>
    <dgm:cxn modelId="{882D6021-ABAA-4FC1-BD8F-E3053DABA3E8}" type="presOf" srcId="{2C15F522-1B83-4D99-BE6C-6FE73F3D513B}" destId="{4DCAFEE5-2E2B-44C0-B8B8-13DB3155B955}" srcOrd="1" destOrd="0" presId="urn:microsoft.com/office/officeart/2005/8/layout/vList4"/>
    <dgm:cxn modelId="{BC4D9730-3EEB-476A-BE51-815202A71952}" type="presOf" srcId="{E8CE99C9-9B95-4C9B-A72A-698A6768CA79}" destId="{88AFCA41-B243-4837-ABFD-DDEB195A7F4B}" srcOrd="0" destOrd="0" presId="urn:microsoft.com/office/officeart/2005/8/layout/vList4"/>
    <dgm:cxn modelId="{0778D43D-28F4-44D9-A31B-CFAF1D35F8FE}" type="presOf" srcId="{6C0DD3D8-9A81-4AC4-B7A7-420BE9251062}" destId="{475D590C-B545-4B9C-87B0-05227B2F889C}" srcOrd="0" destOrd="1" presId="urn:microsoft.com/office/officeart/2005/8/layout/vList4"/>
    <dgm:cxn modelId="{4642F05B-657C-4311-88A9-C3C5321F5C0C}" srcId="{E8CE99C9-9B95-4C9B-A72A-698A6768CA79}" destId="{89C10126-D196-44E6-B75C-26A9A5551E47}" srcOrd="1" destOrd="0" parTransId="{8E215CBB-E9D7-45E4-9C2B-2BEF2AD20C90}" sibTransId="{A8B6CA09-C696-490C-8935-8102B4446ACD}"/>
    <dgm:cxn modelId="{1A9A835E-9E99-4A2D-AD17-7162DF1D2C99}" type="presOf" srcId="{FC50C20B-292B-4BD3-B858-984B26B95A63}" destId="{4DCAFEE5-2E2B-44C0-B8B8-13DB3155B955}" srcOrd="1" destOrd="2" presId="urn:microsoft.com/office/officeart/2005/8/layout/vList4"/>
    <dgm:cxn modelId="{97190F62-B27B-453A-930C-68D02CAF5CCE}" srcId="{CC336CC5-F6FD-47E8-B478-BF2C8A8260A1}" destId="{2C15F522-1B83-4D99-BE6C-6FE73F3D513B}" srcOrd="1" destOrd="0" parTransId="{AD52E8E2-D519-4410-8D52-AE9764653466}" sibTransId="{04C66FB9-8B51-4488-8DF7-F6D8FD562BD4}"/>
    <dgm:cxn modelId="{F9516A43-032A-4AFF-86D0-C090CF7B567B}" type="presOf" srcId="{A9686988-877A-48A5-B353-74E91FD34E9A}" destId="{59FD41CD-7682-4F14-AC38-5D99C724846A}" srcOrd="0" destOrd="0" presId="urn:microsoft.com/office/officeart/2005/8/layout/vList4"/>
    <dgm:cxn modelId="{084D1B6A-BDCC-44CC-8D64-1CB602E6E662}" type="presOf" srcId="{6C0DD3D8-9A81-4AC4-B7A7-420BE9251062}" destId="{4DCAFEE5-2E2B-44C0-B8B8-13DB3155B955}" srcOrd="1" destOrd="1" presId="urn:microsoft.com/office/officeart/2005/8/layout/vList4"/>
    <dgm:cxn modelId="{6C900E70-310B-4A2F-9546-A35184CE1007}" srcId="{CC336CC5-F6FD-47E8-B478-BF2C8A8260A1}" destId="{E8CE99C9-9B95-4C9B-A72A-698A6768CA79}" srcOrd="0" destOrd="0" parTransId="{7C59257C-3EC2-40DC-A2AD-E63439DA2A92}" sibTransId="{2279E196-E6F0-4960-8C51-CA0DE54C18CC}"/>
    <dgm:cxn modelId="{85975458-D0D0-4B1F-A6C5-F1625B7BE599}" srcId="{E8CE99C9-9B95-4C9B-A72A-698A6768CA79}" destId="{221B7ED9-7FAD-4B93-AD0D-EBCD1CC8A2F2}" srcOrd="0" destOrd="0" parTransId="{10D954B7-0E14-4A20-A5C6-7398A90E0F42}" sibTransId="{E195117E-4DDE-4474-86F7-D714FAEF235F}"/>
    <dgm:cxn modelId="{3673A18A-BF77-4FBD-9508-6B96E2E717D1}" type="presOf" srcId="{E8CE99C9-9B95-4C9B-A72A-698A6768CA79}" destId="{4D37E3D7-AB43-4C8C-B233-B3BF801CF357}" srcOrd="1" destOrd="0" presId="urn:microsoft.com/office/officeart/2005/8/layout/vList4"/>
    <dgm:cxn modelId="{1309CE91-B3A3-4B7A-9961-16DA4609D1FD}" srcId="{A9686988-877A-48A5-B353-74E91FD34E9A}" destId="{604ED26D-79FC-48C9-B35E-047AA3B9D8AF}" srcOrd="1" destOrd="0" parTransId="{6D6AF98B-382E-45FA-AEDA-8FD2CBEE610D}" sibTransId="{32CA5571-5A33-4CD9-A8F4-32B642B29FD3}"/>
    <dgm:cxn modelId="{242CDD98-9C56-4E16-B8E5-DF47F6701407}" type="presOf" srcId="{B422BF99-62D0-489D-B18C-BBD35B68C083}" destId="{FAEBF00C-C267-4FBE-94A3-84F9D1E58C0F}" srcOrd="1" destOrd="1" presId="urn:microsoft.com/office/officeart/2005/8/layout/vList4"/>
    <dgm:cxn modelId="{06D62B9A-062E-444F-B2AD-738649CC4C57}" srcId="{A9686988-877A-48A5-B353-74E91FD34E9A}" destId="{B422BF99-62D0-489D-B18C-BBD35B68C083}" srcOrd="0" destOrd="0" parTransId="{18FCAE85-1CBE-42FA-A445-B1155B6CF509}" sibTransId="{2241D421-0143-4594-B141-8CF336726358}"/>
    <dgm:cxn modelId="{4020E9A9-B309-4E05-AFC8-CFEF581F650F}" type="presOf" srcId="{221B7ED9-7FAD-4B93-AD0D-EBCD1CC8A2F2}" destId="{4D37E3D7-AB43-4C8C-B233-B3BF801CF357}" srcOrd="1" destOrd="1" presId="urn:microsoft.com/office/officeart/2005/8/layout/vList4"/>
    <dgm:cxn modelId="{51271CAC-743B-453B-8362-B721779B4F29}" type="presOf" srcId="{FC50C20B-292B-4BD3-B858-984B26B95A63}" destId="{475D590C-B545-4B9C-87B0-05227B2F889C}" srcOrd="0" destOrd="2" presId="urn:microsoft.com/office/officeart/2005/8/layout/vList4"/>
    <dgm:cxn modelId="{A4746AB5-BBD6-403A-BD51-726A7A52F861}" srcId="{2C15F522-1B83-4D99-BE6C-6FE73F3D513B}" destId="{FC50C20B-292B-4BD3-B858-984B26B95A63}" srcOrd="1" destOrd="0" parTransId="{88A92D12-A23E-415F-9101-F5D2D5E3E320}" sibTransId="{AB3206AE-9662-49DF-8A46-6DC4C10A44B2}"/>
    <dgm:cxn modelId="{A17469C5-415E-4B37-B6C5-FCF16FD6FEE9}" type="presOf" srcId="{2C15F522-1B83-4D99-BE6C-6FE73F3D513B}" destId="{475D590C-B545-4B9C-87B0-05227B2F889C}" srcOrd="0" destOrd="0" presId="urn:microsoft.com/office/officeart/2005/8/layout/vList4"/>
    <dgm:cxn modelId="{5B3AA7C5-19C5-4425-828F-7FC91DA13174}" type="presOf" srcId="{CC336CC5-F6FD-47E8-B478-BF2C8A8260A1}" destId="{6AB06EA0-9F43-427F-863A-A42BA79EB810}" srcOrd="0" destOrd="0" presId="urn:microsoft.com/office/officeart/2005/8/layout/vList4"/>
    <dgm:cxn modelId="{536D28C7-92AA-4C0B-8018-C4E8C0A67C53}" type="presOf" srcId="{A9686988-877A-48A5-B353-74E91FD34E9A}" destId="{FAEBF00C-C267-4FBE-94A3-84F9D1E58C0F}" srcOrd="1" destOrd="0" presId="urn:microsoft.com/office/officeart/2005/8/layout/vList4"/>
    <dgm:cxn modelId="{F208BDC7-1822-4AA2-B4A4-AB64C06B4E8F}" type="presOf" srcId="{B422BF99-62D0-489D-B18C-BBD35B68C083}" destId="{59FD41CD-7682-4F14-AC38-5D99C724846A}" srcOrd="0" destOrd="1" presId="urn:microsoft.com/office/officeart/2005/8/layout/vList4"/>
    <dgm:cxn modelId="{C31852CA-96E2-4ECA-8D7C-C16DD803252D}" type="presOf" srcId="{89C10126-D196-44E6-B75C-26A9A5551E47}" destId="{4D37E3D7-AB43-4C8C-B233-B3BF801CF357}" srcOrd="1" destOrd="2" presId="urn:microsoft.com/office/officeart/2005/8/layout/vList4"/>
    <dgm:cxn modelId="{01D7FFD2-9162-4BB1-8269-B7F637689278}" srcId="{CC336CC5-F6FD-47E8-B478-BF2C8A8260A1}" destId="{A9686988-877A-48A5-B353-74E91FD34E9A}" srcOrd="2" destOrd="0" parTransId="{E553227B-D786-4A85-99A2-ECC76D87F2EA}" sibTransId="{9DC85BFB-F50C-484B-BDCD-A6AB015A1582}"/>
    <dgm:cxn modelId="{8B1330DE-C183-4E9F-89C7-FE395D93D079}" type="presOf" srcId="{604ED26D-79FC-48C9-B35E-047AA3B9D8AF}" destId="{FAEBF00C-C267-4FBE-94A3-84F9D1E58C0F}" srcOrd="1" destOrd="2" presId="urn:microsoft.com/office/officeart/2005/8/layout/vList4"/>
    <dgm:cxn modelId="{75AC96E1-B3DD-4519-B4F8-9DD3A2849CFC}" srcId="{2C15F522-1B83-4D99-BE6C-6FE73F3D513B}" destId="{6C0DD3D8-9A81-4AC4-B7A7-420BE9251062}" srcOrd="0" destOrd="0" parTransId="{F2DD9058-546C-47DC-AE93-A67A295E019F}" sibTransId="{370B859E-B644-4E6D-90D8-9AC32F5DDAD0}"/>
    <dgm:cxn modelId="{955D0BF6-41E1-47F6-916D-029DD01081BF}" type="presOf" srcId="{604ED26D-79FC-48C9-B35E-047AA3B9D8AF}" destId="{59FD41CD-7682-4F14-AC38-5D99C724846A}" srcOrd="0" destOrd="2" presId="urn:microsoft.com/office/officeart/2005/8/layout/vList4"/>
    <dgm:cxn modelId="{6D3FC525-A022-4F8A-A29C-C2AF7596DA19}" type="presParOf" srcId="{6AB06EA0-9F43-427F-863A-A42BA79EB810}" destId="{BE6DE0CB-DEA7-4F9B-AC7A-47370FB9D82B}" srcOrd="0" destOrd="0" presId="urn:microsoft.com/office/officeart/2005/8/layout/vList4"/>
    <dgm:cxn modelId="{D63BB6A7-CC06-470D-B5FE-B7F4E48DECC4}" type="presParOf" srcId="{BE6DE0CB-DEA7-4F9B-AC7A-47370FB9D82B}" destId="{88AFCA41-B243-4837-ABFD-DDEB195A7F4B}" srcOrd="0" destOrd="0" presId="urn:microsoft.com/office/officeart/2005/8/layout/vList4"/>
    <dgm:cxn modelId="{5A488EC8-697F-4ADF-8864-E45E97E37429}" type="presParOf" srcId="{BE6DE0CB-DEA7-4F9B-AC7A-47370FB9D82B}" destId="{174018B0-8956-4390-BE8C-4225CDFEEBC0}" srcOrd="1" destOrd="0" presId="urn:microsoft.com/office/officeart/2005/8/layout/vList4"/>
    <dgm:cxn modelId="{2AB20A91-C7C5-469D-BFBB-4D36877C4F5E}" type="presParOf" srcId="{BE6DE0CB-DEA7-4F9B-AC7A-47370FB9D82B}" destId="{4D37E3D7-AB43-4C8C-B233-B3BF801CF357}" srcOrd="2" destOrd="0" presId="urn:microsoft.com/office/officeart/2005/8/layout/vList4"/>
    <dgm:cxn modelId="{20D7A4DC-76B8-4FCA-8479-CDFDD5B1C8BD}" type="presParOf" srcId="{6AB06EA0-9F43-427F-863A-A42BA79EB810}" destId="{135C772D-5F4F-417C-AA38-A399295719B2}" srcOrd="1" destOrd="0" presId="urn:microsoft.com/office/officeart/2005/8/layout/vList4"/>
    <dgm:cxn modelId="{DDD09AB2-8B9D-426B-ABC9-3B85999E3C4C}" type="presParOf" srcId="{6AB06EA0-9F43-427F-863A-A42BA79EB810}" destId="{B5520D10-EC8E-410C-9D52-78B0F3F46689}" srcOrd="2" destOrd="0" presId="urn:microsoft.com/office/officeart/2005/8/layout/vList4"/>
    <dgm:cxn modelId="{E6E8B9B6-5C0B-4BCD-8CBB-43E03B6452F3}" type="presParOf" srcId="{B5520D10-EC8E-410C-9D52-78B0F3F46689}" destId="{475D590C-B545-4B9C-87B0-05227B2F889C}" srcOrd="0" destOrd="0" presId="urn:microsoft.com/office/officeart/2005/8/layout/vList4"/>
    <dgm:cxn modelId="{3E9DD07C-7C24-46BE-8838-49B36FE8CB65}" type="presParOf" srcId="{B5520D10-EC8E-410C-9D52-78B0F3F46689}" destId="{534971A6-2300-40C0-B158-5BF3C879D8E1}" srcOrd="1" destOrd="0" presId="urn:microsoft.com/office/officeart/2005/8/layout/vList4"/>
    <dgm:cxn modelId="{CAD40937-7B5A-4AB2-8648-078655A1210D}" type="presParOf" srcId="{B5520D10-EC8E-410C-9D52-78B0F3F46689}" destId="{4DCAFEE5-2E2B-44C0-B8B8-13DB3155B955}" srcOrd="2" destOrd="0" presId="urn:microsoft.com/office/officeart/2005/8/layout/vList4"/>
    <dgm:cxn modelId="{309DA7FF-3A0A-4DC1-ADDF-DC1BA77F170C}" type="presParOf" srcId="{6AB06EA0-9F43-427F-863A-A42BA79EB810}" destId="{06B0C74D-2594-4EE1-AFB3-E224CBB45709}" srcOrd="3" destOrd="0" presId="urn:microsoft.com/office/officeart/2005/8/layout/vList4"/>
    <dgm:cxn modelId="{B28E2F9A-3F6F-4094-B451-82462D966B69}" type="presParOf" srcId="{6AB06EA0-9F43-427F-863A-A42BA79EB810}" destId="{D266F106-5D8E-4C46-8D41-ACC70751F09C}" srcOrd="4" destOrd="0" presId="urn:microsoft.com/office/officeart/2005/8/layout/vList4"/>
    <dgm:cxn modelId="{FFD5DF13-EDAB-4D6F-8F39-EC55F4DF93F2}" type="presParOf" srcId="{D266F106-5D8E-4C46-8D41-ACC70751F09C}" destId="{59FD41CD-7682-4F14-AC38-5D99C724846A}" srcOrd="0" destOrd="0" presId="urn:microsoft.com/office/officeart/2005/8/layout/vList4"/>
    <dgm:cxn modelId="{24CD6DE0-61B6-4175-AA4B-8130B0AF95C6}" type="presParOf" srcId="{D266F106-5D8E-4C46-8D41-ACC70751F09C}" destId="{1BCFA31D-C466-40CD-B4E1-5C49CA7F3348}" srcOrd="1" destOrd="0" presId="urn:microsoft.com/office/officeart/2005/8/layout/vList4"/>
    <dgm:cxn modelId="{D604F053-E6B9-438B-91AB-5F1D708BB414}" type="presParOf" srcId="{D266F106-5D8E-4C46-8D41-ACC70751F09C}" destId="{FAEBF00C-C267-4FBE-94A3-84F9D1E58C0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45A71-5628-4274-BCCE-A93D1D2A555B}" type="doc">
      <dgm:prSet loTypeId="urn:microsoft.com/office/officeart/2005/8/layout/matrix1#1" loCatId="matrix" qsTypeId="urn:microsoft.com/office/officeart/2005/8/quickstyle/simple1#3" qsCatId="simple" csTypeId="urn:microsoft.com/office/officeart/2005/8/colors/colorful4#1" csCatId="colorful" phldr="1"/>
      <dgm:spPr/>
      <dgm:t>
        <a:bodyPr/>
        <a:lstStyle/>
        <a:p>
          <a:endParaRPr lang="it-IT"/>
        </a:p>
      </dgm:t>
    </dgm:pt>
    <dgm:pt modelId="{E052F969-1229-4D99-9D0F-73AD579FBF83}">
      <dgm:prSet phldrT="[Testo]" custT="1"/>
      <dgm:spPr/>
      <dgm:t>
        <a:bodyPr/>
        <a:lstStyle/>
        <a:p>
          <a:r>
            <a:rPr lang="it-IT" sz="2800" dirty="0">
              <a:solidFill>
                <a:srgbClr val="00B050"/>
              </a:solidFill>
            </a:rPr>
            <a:t>ATTIVITA’ DI LABORATORIO</a:t>
          </a:r>
        </a:p>
      </dgm:t>
    </dgm:pt>
    <dgm:pt modelId="{3A7B29FE-7AB0-42F8-BE8D-145B9720AEB7}" type="parTrans" cxnId="{65410034-1767-421B-97FC-1540E6AC3C65}">
      <dgm:prSet/>
      <dgm:spPr/>
      <dgm:t>
        <a:bodyPr/>
        <a:lstStyle/>
        <a:p>
          <a:endParaRPr lang="it-IT"/>
        </a:p>
      </dgm:t>
    </dgm:pt>
    <dgm:pt modelId="{2EF65385-ABFF-49E0-B23B-4DE8EBE31603}" type="sibTrans" cxnId="{65410034-1767-421B-97FC-1540E6AC3C65}">
      <dgm:prSet/>
      <dgm:spPr/>
      <dgm:t>
        <a:bodyPr/>
        <a:lstStyle/>
        <a:p>
          <a:endParaRPr lang="it-IT"/>
        </a:p>
      </dgm:t>
    </dgm:pt>
    <dgm:pt modelId="{8BD9C938-5422-4DFF-B321-2B29FC32A343}">
      <dgm:prSet phldrT="[Testo]" custT="1"/>
      <dgm:spPr/>
      <dgm:t>
        <a:bodyPr/>
        <a:lstStyle/>
        <a:p>
          <a:r>
            <a:rPr lang="it-IT" sz="1800"/>
            <a:t>Brain </a:t>
          </a:r>
          <a:r>
            <a:rPr lang="it-IT" sz="1800" dirty="0" err="1"/>
            <a:t>storming</a:t>
          </a:r>
          <a:r>
            <a:rPr lang="it-IT" sz="1800" dirty="0"/>
            <a:t> su che cos’è il benessere.</a:t>
          </a:r>
        </a:p>
        <a:p>
          <a:r>
            <a:rPr lang="it-IT" sz="1800" dirty="0"/>
            <a:t>Ogni alunno ha espresso la sua   opinione </a:t>
          </a:r>
        </a:p>
        <a:p>
          <a:r>
            <a:rPr lang="it-IT" sz="1800" dirty="0"/>
            <a:t>Su cosa significa  la parola  «benessere»</a:t>
          </a:r>
        </a:p>
        <a:p>
          <a:r>
            <a:rPr lang="it-IT" sz="1800" dirty="0"/>
            <a:t>e su come star bene. </a:t>
          </a:r>
        </a:p>
      </dgm:t>
    </dgm:pt>
    <dgm:pt modelId="{E6A9F31C-59B7-48BF-A00E-C4FA26028063}" type="parTrans" cxnId="{FBF47D21-B3FD-4201-9F3B-3EEE8DA0C55C}">
      <dgm:prSet/>
      <dgm:spPr/>
      <dgm:t>
        <a:bodyPr/>
        <a:lstStyle/>
        <a:p>
          <a:endParaRPr lang="it-IT"/>
        </a:p>
      </dgm:t>
    </dgm:pt>
    <dgm:pt modelId="{94048CF9-265E-4686-8A5D-8969CC882D10}" type="sibTrans" cxnId="{FBF47D21-B3FD-4201-9F3B-3EEE8DA0C55C}">
      <dgm:prSet/>
      <dgm:spPr/>
      <dgm:t>
        <a:bodyPr/>
        <a:lstStyle/>
        <a:p>
          <a:endParaRPr lang="it-IT"/>
        </a:p>
      </dgm:t>
    </dgm:pt>
    <dgm:pt modelId="{19CB80E4-2C69-432F-B42E-009F0D810C16}">
      <dgm:prSet phldrT="[Testo]" custT="1"/>
      <dgm:spPr/>
      <dgm:t>
        <a:bodyPr/>
        <a:lstStyle/>
        <a:p>
          <a:r>
            <a:rPr lang="it-IT" sz="1800" dirty="0"/>
            <a:t>Sport e benessere: </a:t>
          </a:r>
          <a:r>
            <a:rPr lang="it-IT" sz="1800" dirty="0" err="1"/>
            <a:t>lapbook</a:t>
          </a:r>
          <a:r>
            <a:rPr lang="it-IT" sz="1800" dirty="0"/>
            <a:t> è una mappa concettuale tridimensionale sullo sport e il benessere.</a:t>
          </a:r>
        </a:p>
      </dgm:t>
    </dgm:pt>
    <dgm:pt modelId="{48A5BBA0-477B-42B4-9ED0-F79D4D132DD0}" type="parTrans" cxnId="{E9AC13B1-AC57-4C31-B94C-5178C524D914}">
      <dgm:prSet/>
      <dgm:spPr/>
      <dgm:t>
        <a:bodyPr/>
        <a:lstStyle/>
        <a:p>
          <a:endParaRPr lang="it-IT"/>
        </a:p>
      </dgm:t>
    </dgm:pt>
    <dgm:pt modelId="{1D24DA97-9CF8-43DB-9681-D811119B648A}" type="sibTrans" cxnId="{E9AC13B1-AC57-4C31-B94C-5178C524D914}">
      <dgm:prSet/>
      <dgm:spPr/>
      <dgm:t>
        <a:bodyPr/>
        <a:lstStyle/>
        <a:p>
          <a:endParaRPr lang="it-IT"/>
        </a:p>
      </dgm:t>
    </dgm:pt>
    <dgm:pt modelId="{9E11BAFF-CC63-405C-8DBB-46F33A7380FD}">
      <dgm:prSet phldrT="[Testo]" custT="1"/>
      <dgm:spPr/>
      <dgm:t>
        <a:bodyPr/>
        <a:lstStyle/>
        <a:p>
          <a:r>
            <a:rPr lang="it-IT" sz="1800" dirty="0"/>
            <a:t>L’uomo Vitruviano di Leonardo Da Vinci: calcoli e ricerche su questo studio per capire le proporzioni della figura umana.</a:t>
          </a:r>
        </a:p>
      </dgm:t>
    </dgm:pt>
    <dgm:pt modelId="{8287B591-2FD4-42F5-B5C1-847DC9A97E29}" type="parTrans" cxnId="{DAD5D9E8-B811-40DF-B57E-69703CA26B66}">
      <dgm:prSet/>
      <dgm:spPr/>
      <dgm:t>
        <a:bodyPr/>
        <a:lstStyle/>
        <a:p>
          <a:endParaRPr lang="it-IT"/>
        </a:p>
      </dgm:t>
    </dgm:pt>
    <dgm:pt modelId="{5EF745E6-063C-4314-BCC9-D46BF0FFA986}" type="sibTrans" cxnId="{DAD5D9E8-B811-40DF-B57E-69703CA26B66}">
      <dgm:prSet/>
      <dgm:spPr/>
      <dgm:t>
        <a:bodyPr/>
        <a:lstStyle/>
        <a:p>
          <a:endParaRPr lang="it-IT"/>
        </a:p>
      </dgm:t>
    </dgm:pt>
    <dgm:pt modelId="{1216E2A2-11CF-4505-8206-B34DADDDB119}">
      <dgm:prSet phldrT="[Testo]" custT="1"/>
      <dgm:spPr/>
      <dgm:t>
        <a:bodyPr/>
        <a:lstStyle/>
        <a:p>
          <a:r>
            <a:rPr lang="it-IT" sz="1800" dirty="0"/>
            <a:t>Composizione delle strofe per la canzone «Stare bene».</a:t>
          </a:r>
        </a:p>
      </dgm:t>
    </dgm:pt>
    <dgm:pt modelId="{65D0E497-AE0B-4433-84CF-2DEAB36708B6}" type="parTrans" cxnId="{E5D06F33-39CC-40B0-A4CF-CBC625132590}">
      <dgm:prSet/>
      <dgm:spPr/>
      <dgm:t>
        <a:bodyPr/>
        <a:lstStyle/>
        <a:p>
          <a:endParaRPr lang="it-IT"/>
        </a:p>
      </dgm:t>
    </dgm:pt>
    <dgm:pt modelId="{3863F830-9ADE-4AA7-8A54-0E84BE68B201}" type="sibTrans" cxnId="{E5D06F33-39CC-40B0-A4CF-CBC625132590}">
      <dgm:prSet/>
      <dgm:spPr/>
      <dgm:t>
        <a:bodyPr/>
        <a:lstStyle/>
        <a:p>
          <a:endParaRPr lang="it-IT"/>
        </a:p>
      </dgm:t>
    </dgm:pt>
    <dgm:pt modelId="{B30C2157-25C4-4F23-90B2-445311CEED78}" type="pres">
      <dgm:prSet presAssocID="{9D545A71-5628-4274-BCCE-A93D1D2A555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37E77C-CD26-4721-830E-5DA7F74A7759}" type="pres">
      <dgm:prSet presAssocID="{9D545A71-5628-4274-BCCE-A93D1D2A555B}" presName="matrix" presStyleCnt="0"/>
      <dgm:spPr/>
    </dgm:pt>
    <dgm:pt modelId="{20E0D816-3460-4263-BF92-5163D82FA336}" type="pres">
      <dgm:prSet presAssocID="{9D545A71-5628-4274-BCCE-A93D1D2A555B}" presName="tile1" presStyleLbl="node1" presStyleIdx="0" presStyleCnt="4"/>
      <dgm:spPr/>
    </dgm:pt>
    <dgm:pt modelId="{381E5D97-2B14-4BC8-8452-47922C22344D}" type="pres">
      <dgm:prSet presAssocID="{9D545A71-5628-4274-BCCE-A93D1D2A55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7E32AE-BF11-45F9-805D-A53C52F5BB8F}" type="pres">
      <dgm:prSet presAssocID="{9D545A71-5628-4274-BCCE-A93D1D2A555B}" presName="tile2" presStyleLbl="node1" presStyleIdx="1" presStyleCnt="4" custLinFactNeighborX="11111" custLinFactNeighborY="1264"/>
      <dgm:spPr/>
    </dgm:pt>
    <dgm:pt modelId="{66BA07E5-85A3-4A94-9760-B7A24F59908D}" type="pres">
      <dgm:prSet presAssocID="{9D545A71-5628-4274-BCCE-A93D1D2A55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DA0EE74-E146-4BF2-8A8D-DC17C62FB366}" type="pres">
      <dgm:prSet presAssocID="{9D545A71-5628-4274-BCCE-A93D1D2A555B}" presName="tile3" presStyleLbl="node1" presStyleIdx="2" presStyleCnt="4"/>
      <dgm:spPr/>
    </dgm:pt>
    <dgm:pt modelId="{5B10529F-B2C1-45A9-A5B0-FF610320AEF0}" type="pres">
      <dgm:prSet presAssocID="{9D545A71-5628-4274-BCCE-A93D1D2A55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ACB1A2-90B8-4AE6-BB62-3133140F6B76}" type="pres">
      <dgm:prSet presAssocID="{9D545A71-5628-4274-BCCE-A93D1D2A555B}" presName="tile4" presStyleLbl="node1" presStyleIdx="3" presStyleCnt="4"/>
      <dgm:spPr/>
    </dgm:pt>
    <dgm:pt modelId="{0B36387D-71A4-4022-9676-A0772E99574A}" type="pres">
      <dgm:prSet presAssocID="{9D545A71-5628-4274-BCCE-A93D1D2A55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0F89785-F565-4944-B156-91CCDF9646F8}" type="pres">
      <dgm:prSet presAssocID="{9D545A71-5628-4274-BCCE-A93D1D2A555B}" presName="centerTile" presStyleLbl="fgShp" presStyleIdx="0" presStyleCnt="1" custLinFactNeighborX="3334" custLinFactNeighborY="-1100">
        <dgm:presLayoutVars>
          <dgm:chMax val="0"/>
          <dgm:chPref val="0"/>
        </dgm:presLayoutVars>
      </dgm:prSet>
      <dgm:spPr/>
    </dgm:pt>
  </dgm:ptLst>
  <dgm:cxnLst>
    <dgm:cxn modelId="{4F18AC1C-2779-4B6B-867F-AB8FD6EC91C8}" type="presOf" srcId="{8BD9C938-5422-4DFF-B321-2B29FC32A343}" destId="{20E0D816-3460-4263-BF92-5163D82FA336}" srcOrd="0" destOrd="0" presId="urn:microsoft.com/office/officeart/2005/8/layout/matrix1#1"/>
    <dgm:cxn modelId="{FBF47D21-B3FD-4201-9F3B-3EEE8DA0C55C}" srcId="{E052F969-1229-4D99-9D0F-73AD579FBF83}" destId="{8BD9C938-5422-4DFF-B321-2B29FC32A343}" srcOrd="0" destOrd="0" parTransId="{E6A9F31C-59B7-48BF-A00E-C4FA26028063}" sibTransId="{94048CF9-265E-4686-8A5D-8969CC882D10}"/>
    <dgm:cxn modelId="{C5016623-75AC-4C72-A3FD-56C201796C4F}" type="presOf" srcId="{19CB80E4-2C69-432F-B42E-009F0D810C16}" destId="{A37E32AE-BF11-45F9-805D-A53C52F5BB8F}" srcOrd="0" destOrd="0" presId="urn:microsoft.com/office/officeart/2005/8/layout/matrix1#1"/>
    <dgm:cxn modelId="{E5D06F33-39CC-40B0-A4CF-CBC625132590}" srcId="{E052F969-1229-4D99-9D0F-73AD579FBF83}" destId="{1216E2A2-11CF-4505-8206-B34DADDDB119}" srcOrd="3" destOrd="0" parTransId="{65D0E497-AE0B-4433-84CF-2DEAB36708B6}" sibTransId="{3863F830-9ADE-4AA7-8A54-0E84BE68B201}"/>
    <dgm:cxn modelId="{65410034-1767-421B-97FC-1540E6AC3C65}" srcId="{9D545A71-5628-4274-BCCE-A93D1D2A555B}" destId="{E052F969-1229-4D99-9D0F-73AD579FBF83}" srcOrd="0" destOrd="0" parTransId="{3A7B29FE-7AB0-42F8-BE8D-145B9720AEB7}" sibTransId="{2EF65385-ABFF-49E0-B23B-4DE8EBE31603}"/>
    <dgm:cxn modelId="{A197EA5B-72DF-4BA5-9CB9-7C3561037244}" type="presOf" srcId="{1216E2A2-11CF-4505-8206-B34DADDDB119}" destId="{8CACB1A2-90B8-4AE6-BB62-3133140F6B76}" srcOrd="0" destOrd="0" presId="urn:microsoft.com/office/officeart/2005/8/layout/matrix1#1"/>
    <dgm:cxn modelId="{141B664C-7665-4D39-89D8-7F2FDAEAB7E1}" type="presOf" srcId="{9E11BAFF-CC63-405C-8DBB-46F33A7380FD}" destId="{5B10529F-B2C1-45A9-A5B0-FF610320AEF0}" srcOrd="1" destOrd="0" presId="urn:microsoft.com/office/officeart/2005/8/layout/matrix1#1"/>
    <dgm:cxn modelId="{756B387D-F742-451A-84CF-1DD3FC217CF7}" type="presOf" srcId="{1216E2A2-11CF-4505-8206-B34DADDDB119}" destId="{0B36387D-71A4-4022-9676-A0772E99574A}" srcOrd="1" destOrd="0" presId="urn:microsoft.com/office/officeart/2005/8/layout/matrix1#1"/>
    <dgm:cxn modelId="{A1CA3BA1-B583-4614-A8E0-B611B19172B7}" type="presOf" srcId="{9D545A71-5628-4274-BCCE-A93D1D2A555B}" destId="{B30C2157-25C4-4F23-90B2-445311CEED78}" srcOrd="0" destOrd="0" presId="urn:microsoft.com/office/officeart/2005/8/layout/matrix1#1"/>
    <dgm:cxn modelId="{E9AC13B1-AC57-4C31-B94C-5178C524D914}" srcId="{E052F969-1229-4D99-9D0F-73AD579FBF83}" destId="{19CB80E4-2C69-432F-B42E-009F0D810C16}" srcOrd="1" destOrd="0" parTransId="{48A5BBA0-477B-42B4-9ED0-F79D4D132DD0}" sibTransId="{1D24DA97-9CF8-43DB-9681-D811119B648A}"/>
    <dgm:cxn modelId="{0D8E86B6-AF11-4A36-AB8A-446FC9887DDD}" type="presOf" srcId="{8BD9C938-5422-4DFF-B321-2B29FC32A343}" destId="{381E5D97-2B14-4BC8-8452-47922C22344D}" srcOrd="1" destOrd="0" presId="urn:microsoft.com/office/officeart/2005/8/layout/matrix1#1"/>
    <dgm:cxn modelId="{CE18DDB8-B89E-4B82-8CD1-91DB4180061E}" type="presOf" srcId="{9E11BAFF-CC63-405C-8DBB-46F33A7380FD}" destId="{1DA0EE74-E146-4BF2-8A8D-DC17C62FB366}" srcOrd="0" destOrd="0" presId="urn:microsoft.com/office/officeart/2005/8/layout/matrix1#1"/>
    <dgm:cxn modelId="{B59EB5BE-75F9-4194-B6C5-F372387BECB5}" type="presOf" srcId="{E052F969-1229-4D99-9D0F-73AD579FBF83}" destId="{00F89785-F565-4944-B156-91CCDF9646F8}" srcOrd="0" destOrd="0" presId="urn:microsoft.com/office/officeart/2005/8/layout/matrix1#1"/>
    <dgm:cxn modelId="{DAD5D9E8-B811-40DF-B57E-69703CA26B66}" srcId="{E052F969-1229-4D99-9D0F-73AD579FBF83}" destId="{9E11BAFF-CC63-405C-8DBB-46F33A7380FD}" srcOrd="2" destOrd="0" parTransId="{8287B591-2FD4-42F5-B5C1-847DC9A97E29}" sibTransId="{5EF745E6-063C-4314-BCC9-D46BF0FFA986}"/>
    <dgm:cxn modelId="{CACB0FFD-B35C-4045-8A8F-081280F94794}" type="presOf" srcId="{19CB80E4-2C69-432F-B42E-009F0D810C16}" destId="{66BA07E5-85A3-4A94-9760-B7A24F59908D}" srcOrd="1" destOrd="0" presId="urn:microsoft.com/office/officeart/2005/8/layout/matrix1#1"/>
    <dgm:cxn modelId="{95FEF5F9-F07C-4A0F-865B-70AD3A0630A4}" type="presParOf" srcId="{B30C2157-25C4-4F23-90B2-445311CEED78}" destId="{9137E77C-CD26-4721-830E-5DA7F74A7759}" srcOrd="0" destOrd="0" presId="urn:microsoft.com/office/officeart/2005/8/layout/matrix1#1"/>
    <dgm:cxn modelId="{F66EBAEC-805E-4A60-BB64-8CAFB352EBC8}" type="presParOf" srcId="{9137E77C-CD26-4721-830E-5DA7F74A7759}" destId="{20E0D816-3460-4263-BF92-5163D82FA336}" srcOrd="0" destOrd="0" presId="urn:microsoft.com/office/officeart/2005/8/layout/matrix1#1"/>
    <dgm:cxn modelId="{B19983FC-5F2E-429C-8348-458F5B6344D4}" type="presParOf" srcId="{9137E77C-CD26-4721-830E-5DA7F74A7759}" destId="{381E5D97-2B14-4BC8-8452-47922C22344D}" srcOrd="1" destOrd="0" presId="urn:microsoft.com/office/officeart/2005/8/layout/matrix1#1"/>
    <dgm:cxn modelId="{23CF2516-D82D-42E7-AADD-210B3FD46E3B}" type="presParOf" srcId="{9137E77C-CD26-4721-830E-5DA7F74A7759}" destId="{A37E32AE-BF11-45F9-805D-A53C52F5BB8F}" srcOrd="2" destOrd="0" presId="urn:microsoft.com/office/officeart/2005/8/layout/matrix1#1"/>
    <dgm:cxn modelId="{308BAB14-9EF0-4336-A99B-480BD96B92E5}" type="presParOf" srcId="{9137E77C-CD26-4721-830E-5DA7F74A7759}" destId="{66BA07E5-85A3-4A94-9760-B7A24F59908D}" srcOrd="3" destOrd="0" presId="urn:microsoft.com/office/officeart/2005/8/layout/matrix1#1"/>
    <dgm:cxn modelId="{0A42FC88-6061-4C18-9538-FEBC302B81D0}" type="presParOf" srcId="{9137E77C-CD26-4721-830E-5DA7F74A7759}" destId="{1DA0EE74-E146-4BF2-8A8D-DC17C62FB366}" srcOrd="4" destOrd="0" presId="urn:microsoft.com/office/officeart/2005/8/layout/matrix1#1"/>
    <dgm:cxn modelId="{9A65A247-37DD-4869-AE97-8284D39C01E1}" type="presParOf" srcId="{9137E77C-CD26-4721-830E-5DA7F74A7759}" destId="{5B10529F-B2C1-45A9-A5B0-FF610320AEF0}" srcOrd="5" destOrd="0" presId="urn:microsoft.com/office/officeart/2005/8/layout/matrix1#1"/>
    <dgm:cxn modelId="{F7FB574B-92E6-4A25-9B6B-EF0404266877}" type="presParOf" srcId="{9137E77C-CD26-4721-830E-5DA7F74A7759}" destId="{8CACB1A2-90B8-4AE6-BB62-3133140F6B76}" srcOrd="6" destOrd="0" presId="urn:microsoft.com/office/officeart/2005/8/layout/matrix1#1"/>
    <dgm:cxn modelId="{9BFA423D-B120-49AC-A5D5-8D1DA40266F0}" type="presParOf" srcId="{9137E77C-CD26-4721-830E-5DA7F74A7759}" destId="{0B36387D-71A4-4022-9676-A0772E99574A}" srcOrd="7" destOrd="0" presId="urn:microsoft.com/office/officeart/2005/8/layout/matrix1#1"/>
    <dgm:cxn modelId="{AA07446F-7333-4AB7-B709-FAB69E66B1DD}" type="presParOf" srcId="{B30C2157-25C4-4F23-90B2-445311CEED78}" destId="{00F89785-F565-4944-B156-91CCDF9646F8}" srcOrd="1" destOrd="0" presId="urn:microsoft.com/office/officeart/2005/8/layout/matrix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9F2844-3843-4A6B-8B25-0CB2DA777D58}" type="doc">
      <dgm:prSet loTypeId="urn:microsoft.com/office/officeart/2005/8/layout/matrix1#2" loCatId="matrix" qsTypeId="urn:microsoft.com/office/officeart/2005/8/quickstyle/3d1#1" qsCatId="3D" csTypeId="urn:microsoft.com/office/officeart/2005/8/colors/colorful5#2" csCatId="colorful" phldr="1"/>
      <dgm:spPr/>
      <dgm:t>
        <a:bodyPr/>
        <a:lstStyle/>
        <a:p>
          <a:endParaRPr lang="it-IT"/>
        </a:p>
      </dgm:t>
    </dgm:pt>
    <dgm:pt modelId="{8FB53DE4-37BB-45B7-9B30-66BECD3F87EC}">
      <dgm:prSet phldrT="[Testo]" custT="1"/>
      <dgm:spPr/>
      <dgm:t>
        <a:bodyPr/>
        <a:lstStyle/>
        <a:p>
          <a:r>
            <a:rPr lang="it-IT" sz="3200"/>
            <a:t>LE NOSTRE ATTIVITA’</a:t>
          </a:r>
          <a:endParaRPr lang="it-IT" sz="3200" dirty="0"/>
        </a:p>
      </dgm:t>
    </dgm:pt>
    <dgm:pt modelId="{9C78EFD5-1D1A-41A0-9B9C-D5DE7B6A318E}" type="parTrans" cxnId="{8DA7F293-25E8-4C23-93FD-0D1E686BA4D7}">
      <dgm:prSet/>
      <dgm:spPr/>
      <dgm:t>
        <a:bodyPr/>
        <a:lstStyle/>
        <a:p>
          <a:endParaRPr lang="it-IT"/>
        </a:p>
      </dgm:t>
    </dgm:pt>
    <dgm:pt modelId="{A21C871A-210B-49D6-ABA1-85771E6407AA}" type="sibTrans" cxnId="{8DA7F293-25E8-4C23-93FD-0D1E686BA4D7}">
      <dgm:prSet/>
      <dgm:spPr/>
      <dgm:t>
        <a:bodyPr/>
        <a:lstStyle/>
        <a:p>
          <a:endParaRPr lang="it-IT"/>
        </a:p>
      </dgm:t>
    </dgm:pt>
    <dgm:pt modelId="{33B957FF-58B7-443F-938C-53EA59B9C167}">
      <dgm:prSet phldrT="[Testo]" custT="1"/>
      <dgm:spPr/>
      <dgm:t>
        <a:bodyPr/>
        <a:lstStyle/>
        <a:p>
          <a:r>
            <a:rPr lang="it-IT" sz="2000" dirty="0"/>
            <a:t> PREPARAZIONE DEL POWER POINT CON GIOCO QUIZ E FILASTROCCHE SULLA SALUTE. </a:t>
          </a:r>
        </a:p>
      </dgm:t>
    </dgm:pt>
    <dgm:pt modelId="{721DBC17-68EF-41C0-8723-956785A3ACDE}" type="parTrans" cxnId="{9855FA40-C1CF-4774-B0B2-DC3A294DE1AA}">
      <dgm:prSet/>
      <dgm:spPr/>
      <dgm:t>
        <a:bodyPr/>
        <a:lstStyle/>
        <a:p>
          <a:endParaRPr lang="it-IT"/>
        </a:p>
      </dgm:t>
    </dgm:pt>
    <dgm:pt modelId="{B40761E1-B8BB-4CAC-BDE0-611C6A1FDF38}" type="sibTrans" cxnId="{9855FA40-C1CF-4774-B0B2-DC3A294DE1AA}">
      <dgm:prSet/>
      <dgm:spPr/>
      <dgm:t>
        <a:bodyPr/>
        <a:lstStyle/>
        <a:p>
          <a:endParaRPr lang="it-IT"/>
        </a:p>
      </dgm:t>
    </dgm:pt>
    <dgm:pt modelId="{D5232AB2-4136-4B2F-AA53-1BFC93182002}">
      <dgm:prSet phldrT="[Testo]" custT="1"/>
      <dgm:spPr/>
      <dgm:t>
        <a:bodyPr/>
        <a:lstStyle/>
        <a:p>
          <a:r>
            <a:rPr lang="it-IT" sz="2000" dirty="0"/>
            <a:t>INVENZIONE DELLE PAROLE DELLA CANZONE «STARE BENE» SULLA BASE DEL MAESTRO PIETRO CON I COMPAGNI DI QUARTA.</a:t>
          </a:r>
        </a:p>
      </dgm:t>
    </dgm:pt>
    <dgm:pt modelId="{2C5E8CF3-5AF0-4431-A1F7-02ECB6735BF6}" type="parTrans" cxnId="{1B26A9D0-921E-4988-9981-782E509DA22E}">
      <dgm:prSet/>
      <dgm:spPr/>
      <dgm:t>
        <a:bodyPr/>
        <a:lstStyle/>
        <a:p>
          <a:endParaRPr lang="it-IT"/>
        </a:p>
      </dgm:t>
    </dgm:pt>
    <dgm:pt modelId="{A913DC6B-4717-471C-B81D-6FD7346EC712}" type="sibTrans" cxnId="{1B26A9D0-921E-4988-9981-782E509DA22E}">
      <dgm:prSet/>
      <dgm:spPr/>
      <dgm:t>
        <a:bodyPr/>
        <a:lstStyle/>
        <a:p>
          <a:endParaRPr lang="it-IT"/>
        </a:p>
      </dgm:t>
    </dgm:pt>
    <dgm:pt modelId="{06742D80-497E-4331-BE46-DB0DBA195542}">
      <dgm:prSet phldrT="[Testo]" custT="1"/>
      <dgm:spPr/>
      <dgm:t>
        <a:bodyPr/>
        <a:lstStyle/>
        <a:p>
          <a:r>
            <a:rPr lang="it-IT" sz="2000" dirty="0"/>
            <a:t>PRESENTAZIONE DELLE ATTIVITA’ SVOLTE  DA TUTTE LE CLASSI PER IL FESTIVAL DELLA SCIENZA PENSIAMO ALLA SALUTE.  </a:t>
          </a:r>
        </a:p>
      </dgm:t>
    </dgm:pt>
    <dgm:pt modelId="{7BC8B546-8CD3-4B63-82B9-1095E038EFCA}" type="parTrans" cxnId="{967F88D8-C695-4487-9DB3-01328B0D515F}">
      <dgm:prSet/>
      <dgm:spPr/>
      <dgm:t>
        <a:bodyPr/>
        <a:lstStyle/>
        <a:p>
          <a:endParaRPr lang="it-IT"/>
        </a:p>
      </dgm:t>
    </dgm:pt>
    <dgm:pt modelId="{B6EDD5FD-B4FE-42F9-8F1E-0128CEA95894}" type="sibTrans" cxnId="{967F88D8-C695-4487-9DB3-01328B0D515F}">
      <dgm:prSet/>
      <dgm:spPr/>
      <dgm:t>
        <a:bodyPr/>
        <a:lstStyle/>
        <a:p>
          <a:endParaRPr lang="it-IT"/>
        </a:p>
      </dgm:t>
    </dgm:pt>
    <dgm:pt modelId="{C67223E4-BB7B-4200-8027-3EDF398C11A9}">
      <dgm:prSet phldrT="[Testo]" custT="1"/>
      <dgm:spPr/>
      <dgm:t>
        <a:bodyPr/>
        <a:lstStyle/>
        <a:p>
          <a:r>
            <a:rPr lang="it-IT" sz="2000" dirty="0"/>
            <a:t>GIOCO DELL’OCA RIFLESSIONE SUL COMPORTAMENTO CHE AIUTA IL BENESSERE.</a:t>
          </a:r>
        </a:p>
      </dgm:t>
    </dgm:pt>
    <dgm:pt modelId="{DF8CEA58-E3BA-4702-B78C-F5974BFAF262}" type="sibTrans" cxnId="{6CF5F39A-0AF3-41F6-BB8E-F97F330FC4EC}">
      <dgm:prSet/>
      <dgm:spPr/>
      <dgm:t>
        <a:bodyPr/>
        <a:lstStyle/>
        <a:p>
          <a:endParaRPr lang="it-IT"/>
        </a:p>
      </dgm:t>
    </dgm:pt>
    <dgm:pt modelId="{C9D794B9-59DE-4D4A-9294-83611C2BA78C}" type="parTrans" cxnId="{6CF5F39A-0AF3-41F6-BB8E-F97F330FC4EC}">
      <dgm:prSet/>
      <dgm:spPr/>
      <dgm:t>
        <a:bodyPr/>
        <a:lstStyle/>
        <a:p>
          <a:endParaRPr lang="it-IT"/>
        </a:p>
      </dgm:t>
    </dgm:pt>
    <dgm:pt modelId="{5F250ECB-A78B-46AE-9461-62F6A8B696FD}" type="pres">
      <dgm:prSet presAssocID="{049F2844-3843-4A6B-8B25-0CB2DA777D5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41956B4-2895-4893-A38B-E202FA777D1D}" type="pres">
      <dgm:prSet presAssocID="{049F2844-3843-4A6B-8B25-0CB2DA777D58}" presName="matrix" presStyleCnt="0"/>
      <dgm:spPr/>
    </dgm:pt>
    <dgm:pt modelId="{C423AFFB-5897-48F0-94F5-A25D912AEFE9}" type="pres">
      <dgm:prSet presAssocID="{049F2844-3843-4A6B-8B25-0CB2DA777D58}" presName="tile1" presStyleLbl="node1" presStyleIdx="0" presStyleCnt="4"/>
      <dgm:spPr/>
    </dgm:pt>
    <dgm:pt modelId="{671332D2-76BB-4DD5-8135-8C0C881045EA}" type="pres">
      <dgm:prSet presAssocID="{049F2844-3843-4A6B-8B25-0CB2DA777D5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5DCD741-89D3-4AAE-8866-6854EB73F4E2}" type="pres">
      <dgm:prSet presAssocID="{049F2844-3843-4A6B-8B25-0CB2DA777D58}" presName="tile2" presStyleLbl="node1" presStyleIdx="1" presStyleCnt="4"/>
      <dgm:spPr/>
    </dgm:pt>
    <dgm:pt modelId="{1D6DE34C-22B1-4717-A444-1A3986009DC6}" type="pres">
      <dgm:prSet presAssocID="{049F2844-3843-4A6B-8B25-0CB2DA777D5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4DAE9A-210F-4540-AB23-0C330D3D111E}" type="pres">
      <dgm:prSet presAssocID="{049F2844-3843-4A6B-8B25-0CB2DA777D58}" presName="tile3" presStyleLbl="node1" presStyleIdx="2" presStyleCnt="4"/>
      <dgm:spPr/>
    </dgm:pt>
    <dgm:pt modelId="{357C1775-0A25-42DB-954A-AE2E68F1F3F4}" type="pres">
      <dgm:prSet presAssocID="{049F2844-3843-4A6B-8B25-0CB2DA777D5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28408B9-1D6D-43E1-8C4B-B3DACD61C336}" type="pres">
      <dgm:prSet presAssocID="{049F2844-3843-4A6B-8B25-0CB2DA777D58}" presName="tile4" presStyleLbl="node1" presStyleIdx="3" presStyleCnt="4"/>
      <dgm:spPr/>
    </dgm:pt>
    <dgm:pt modelId="{2A8D3751-66F8-48F4-AC3B-5AFA07FA943C}" type="pres">
      <dgm:prSet presAssocID="{049F2844-3843-4A6B-8B25-0CB2DA777D5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23390F7-6645-4EB6-B1F2-863E57F7A416}" type="pres">
      <dgm:prSet presAssocID="{049F2844-3843-4A6B-8B25-0CB2DA777D58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2A2EC1C-5316-4A04-98AF-1BD9DE773BF9}" type="presOf" srcId="{06742D80-497E-4331-BE46-DB0DBA195542}" destId="{2A8D3751-66F8-48F4-AC3B-5AFA07FA943C}" srcOrd="1" destOrd="0" presId="urn:microsoft.com/office/officeart/2005/8/layout/matrix1#2"/>
    <dgm:cxn modelId="{43188F25-0E57-4783-835E-80ADFF88B4FF}" type="presOf" srcId="{33B957FF-58B7-443F-938C-53EA59B9C167}" destId="{C423AFFB-5897-48F0-94F5-A25D912AEFE9}" srcOrd="0" destOrd="0" presId="urn:microsoft.com/office/officeart/2005/8/layout/matrix1#2"/>
    <dgm:cxn modelId="{9855FA40-C1CF-4774-B0B2-DC3A294DE1AA}" srcId="{8FB53DE4-37BB-45B7-9B30-66BECD3F87EC}" destId="{33B957FF-58B7-443F-938C-53EA59B9C167}" srcOrd="0" destOrd="0" parTransId="{721DBC17-68EF-41C0-8723-956785A3ACDE}" sibTransId="{B40761E1-B8BB-4CAC-BDE0-611C6A1FDF38}"/>
    <dgm:cxn modelId="{1C0A045E-29DE-4746-A18C-41AF1A923B22}" type="presOf" srcId="{8FB53DE4-37BB-45B7-9B30-66BECD3F87EC}" destId="{123390F7-6645-4EB6-B1F2-863E57F7A416}" srcOrd="0" destOrd="0" presId="urn:microsoft.com/office/officeart/2005/8/layout/matrix1#2"/>
    <dgm:cxn modelId="{01E39163-DFAE-45B1-B91C-E5B7A07323BA}" type="presOf" srcId="{D5232AB2-4136-4B2F-AA53-1BFC93182002}" destId="{1D6DE34C-22B1-4717-A444-1A3986009DC6}" srcOrd="1" destOrd="0" presId="urn:microsoft.com/office/officeart/2005/8/layout/matrix1#2"/>
    <dgm:cxn modelId="{1068D349-C47B-4B46-8101-0973DB6F884A}" type="presOf" srcId="{C67223E4-BB7B-4200-8027-3EDF398C11A9}" destId="{394DAE9A-210F-4540-AB23-0C330D3D111E}" srcOrd="0" destOrd="0" presId="urn:microsoft.com/office/officeart/2005/8/layout/matrix1#2"/>
    <dgm:cxn modelId="{E9FD5F75-23CD-432F-9D90-EB50BD671268}" type="presOf" srcId="{06742D80-497E-4331-BE46-DB0DBA195542}" destId="{328408B9-1D6D-43E1-8C4B-B3DACD61C336}" srcOrd="0" destOrd="0" presId="urn:microsoft.com/office/officeart/2005/8/layout/matrix1#2"/>
    <dgm:cxn modelId="{304DB759-1EC2-4B7A-B291-7F210CB54A2A}" type="presOf" srcId="{D5232AB2-4136-4B2F-AA53-1BFC93182002}" destId="{C5DCD741-89D3-4AAE-8866-6854EB73F4E2}" srcOrd="0" destOrd="0" presId="urn:microsoft.com/office/officeart/2005/8/layout/matrix1#2"/>
    <dgm:cxn modelId="{8DA7F293-25E8-4C23-93FD-0D1E686BA4D7}" srcId="{049F2844-3843-4A6B-8B25-0CB2DA777D58}" destId="{8FB53DE4-37BB-45B7-9B30-66BECD3F87EC}" srcOrd="0" destOrd="0" parTransId="{9C78EFD5-1D1A-41A0-9B9C-D5DE7B6A318E}" sibTransId="{A21C871A-210B-49D6-ABA1-85771E6407AA}"/>
    <dgm:cxn modelId="{6CF5F39A-0AF3-41F6-BB8E-F97F330FC4EC}" srcId="{8FB53DE4-37BB-45B7-9B30-66BECD3F87EC}" destId="{C67223E4-BB7B-4200-8027-3EDF398C11A9}" srcOrd="2" destOrd="0" parTransId="{C9D794B9-59DE-4D4A-9294-83611C2BA78C}" sibTransId="{DF8CEA58-E3BA-4702-B78C-F5974BFAF262}"/>
    <dgm:cxn modelId="{DC117BB4-32E2-49E1-9E05-CDA46B858359}" type="presOf" srcId="{33B957FF-58B7-443F-938C-53EA59B9C167}" destId="{671332D2-76BB-4DD5-8135-8C0C881045EA}" srcOrd="1" destOrd="0" presId="urn:microsoft.com/office/officeart/2005/8/layout/matrix1#2"/>
    <dgm:cxn modelId="{9E33DAB6-30CA-4C51-BEF5-EDE1C9073551}" type="presOf" srcId="{049F2844-3843-4A6B-8B25-0CB2DA777D58}" destId="{5F250ECB-A78B-46AE-9461-62F6A8B696FD}" srcOrd="0" destOrd="0" presId="urn:microsoft.com/office/officeart/2005/8/layout/matrix1#2"/>
    <dgm:cxn modelId="{1B26A9D0-921E-4988-9981-782E509DA22E}" srcId="{8FB53DE4-37BB-45B7-9B30-66BECD3F87EC}" destId="{D5232AB2-4136-4B2F-AA53-1BFC93182002}" srcOrd="1" destOrd="0" parTransId="{2C5E8CF3-5AF0-4431-A1F7-02ECB6735BF6}" sibTransId="{A913DC6B-4717-471C-B81D-6FD7346EC712}"/>
    <dgm:cxn modelId="{967F88D8-C695-4487-9DB3-01328B0D515F}" srcId="{8FB53DE4-37BB-45B7-9B30-66BECD3F87EC}" destId="{06742D80-497E-4331-BE46-DB0DBA195542}" srcOrd="3" destOrd="0" parTransId="{7BC8B546-8CD3-4B63-82B9-1095E038EFCA}" sibTransId="{B6EDD5FD-B4FE-42F9-8F1E-0128CEA95894}"/>
    <dgm:cxn modelId="{3FF106FF-C6F3-4E86-818A-7A19F16684E8}" type="presOf" srcId="{C67223E4-BB7B-4200-8027-3EDF398C11A9}" destId="{357C1775-0A25-42DB-954A-AE2E68F1F3F4}" srcOrd="1" destOrd="0" presId="urn:microsoft.com/office/officeart/2005/8/layout/matrix1#2"/>
    <dgm:cxn modelId="{5A8B0F49-7B24-4660-AF02-D5C001CF29F1}" type="presParOf" srcId="{5F250ECB-A78B-46AE-9461-62F6A8B696FD}" destId="{E41956B4-2895-4893-A38B-E202FA777D1D}" srcOrd="0" destOrd="0" presId="urn:microsoft.com/office/officeart/2005/8/layout/matrix1#2"/>
    <dgm:cxn modelId="{F3DE335A-1FFF-4E63-9668-1B2E65384F31}" type="presParOf" srcId="{E41956B4-2895-4893-A38B-E202FA777D1D}" destId="{C423AFFB-5897-48F0-94F5-A25D912AEFE9}" srcOrd="0" destOrd="0" presId="urn:microsoft.com/office/officeart/2005/8/layout/matrix1#2"/>
    <dgm:cxn modelId="{69C701E5-A1B2-412B-B6E5-47A7B88657FA}" type="presParOf" srcId="{E41956B4-2895-4893-A38B-E202FA777D1D}" destId="{671332D2-76BB-4DD5-8135-8C0C881045EA}" srcOrd="1" destOrd="0" presId="urn:microsoft.com/office/officeart/2005/8/layout/matrix1#2"/>
    <dgm:cxn modelId="{7995C4DB-5037-460E-8A68-9B22E499C7FE}" type="presParOf" srcId="{E41956B4-2895-4893-A38B-E202FA777D1D}" destId="{C5DCD741-89D3-4AAE-8866-6854EB73F4E2}" srcOrd="2" destOrd="0" presId="urn:microsoft.com/office/officeart/2005/8/layout/matrix1#2"/>
    <dgm:cxn modelId="{D6345CFB-B97F-41C1-B165-A74B2E4773EF}" type="presParOf" srcId="{E41956B4-2895-4893-A38B-E202FA777D1D}" destId="{1D6DE34C-22B1-4717-A444-1A3986009DC6}" srcOrd="3" destOrd="0" presId="urn:microsoft.com/office/officeart/2005/8/layout/matrix1#2"/>
    <dgm:cxn modelId="{8250EA0F-9963-42B2-9423-88DD57FB96B9}" type="presParOf" srcId="{E41956B4-2895-4893-A38B-E202FA777D1D}" destId="{394DAE9A-210F-4540-AB23-0C330D3D111E}" srcOrd="4" destOrd="0" presId="urn:microsoft.com/office/officeart/2005/8/layout/matrix1#2"/>
    <dgm:cxn modelId="{5A8904DC-D7AA-4F94-8D5F-9C41C596CB28}" type="presParOf" srcId="{E41956B4-2895-4893-A38B-E202FA777D1D}" destId="{357C1775-0A25-42DB-954A-AE2E68F1F3F4}" srcOrd="5" destOrd="0" presId="urn:microsoft.com/office/officeart/2005/8/layout/matrix1#2"/>
    <dgm:cxn modelId="{A878AD70-82BB-47EE-BD23-18813D9B88B8}" type="presParOf" srcId="{E41956B4-2895-4893-A38B-E202FA777D1D}" destId="{328408B9-1D6D-43E1-8C4B-B3DACD61C336}" srcOrd="6" destOrd="0" presId="urn:microsoft.com/office/officeart/2005/8/layout/matrix1#2"/>
    <dgm:cxn modelId="{D1617425-6C69-4C32-8CD6-DE5FEEAF2040}" type="presParOf" srcId="{E41956B4-2895-4893-A38B-E202FA777D1D}" destId="{2A8D3751-66F8-48F4-AC3B-5AFA07FA943C}" srcOrd="7" destOrd="0" presId="urn:microsoft.com/office/officeart/2005/8/layout/matrix1#2"/>
    <dgm:cxn modelId="{E8868623-24B3-439F-91B5-396AACE9FB6B}" type="presParOf" srcId="{5F250ECB-A78B-46AE-9461-62F6A8B696FD}" destId="{123390F7-6645-4EB6-B1F2-863E57F7A416}" srcOrd="1" destOrd="0" presId="urn:microsoft.com/office/officeart/2005/8/layout/matrix1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EBCA7-659C-4331-920C-BC9C60EE00E6}">
      <dsp:nvSpPr>
        <dsp:cNvPr id="0" name=""/>
        <dsp:cNvSpPr/>
      </dsp:nvSpPr>
      <dsp:spPr>
        <a:xfrm>
          <a:off x="216010" y="38968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1) PROGETTAZIONE DEL CARTELLONE</a:t>
          </a:r>
        </a:p>
      </dsp:txBody>
      <dsp:txXfrm>
        <a:off x="255778" y="78736"/>
        <a:ext cx="5530000" cy="1278252"/>
      </dsp:txXfrm>
    </dsp:sp>
    <dsp:sp modelId="{84F650A3-B882-4BBB-8BB1-9C59525CFE50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2) RACCOLTA DEL MATERIALE: CARTONCINI GIALLO E AZZURRO E SCHEDE CON I CIBI </a:t>
          </a:r>
        </a:p>
      </dsp:txBody>
      <dsp:txXfrm>
        <a:off x="656987" y="1623855"/>
        <a:ext cx="5415841" cy="1278252"/>
      </dsp:txXfrm>
    </dsp:sp>
    <dsp:sp modelId="{2528FB28-86AF-4C35-A475-8C0CD7A7486B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3) COSTRUZIONE DEL CARTELLONE: ALLESTIMENTO DEL CARTELLONE CON I CIBI CHE FANNO BENE E QUELLI CHE FANNO MALE  </a:t>
          </a:r>
        </a:p>
      </dsp:txBody>
      <dsp:txXfrm>
        <a:off x="1274207" y="3207942"/>
        <a:ext cx="5415841" cy="1278252"/>
      </dsp:txXfrm>
    </dsp:sp>
    <dsp:sp modelId="{A15C8800-0C9E-4C1B-BB67-64D58C631326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311173" y="1029656"/>
        <a:ext cx="485410" cy="664128"/>
      </dsp:txXfrm>
    </dsp:sp>
    <dsp:sp modelId="{6D55F0E5-5D7C-4324-B21B-97ADA8385F09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45259-0E9A-41EC-BEB4-B5A5C412C53F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0D25E-0164-4E8F-A10E-A1B8395F548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Piramide alimentare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GIOCO</a:t>
          </a:r>
        </a:p>
      </dsp:txBody>
      <dsp:txXfrm>
        <a:off x="2262981" y="0"/>
        <a:ext cx="2983309" cy="1357791"/>
      </dsp:txXfrm>
    </dsp:sp>
    <dsp:sp modelId="{9A673092-5136-462B-BA29-24AE733FBAFB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C6919-5FEA-469F-B293-F29F2EED3EE1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Piramide delle attività fisiche</a:t>
          </a:r>
        </a:p>
      </dsp:txBody>
      <dsp:txXfrm>
        <a:off x="2262981" y="1357791"/>
        <a:ext cx="2983309" cy="1357787"/>
      </dsp:txXfrm>
    </dsp:sp>
    <dsp:sp modelId="{D62A75E6-4F12-4499-844B-133DB10414E1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DD908-49CF-42DC-BFF0-7041E2AE97F9}">
      <dsp:nvSpPr>
        <dsp:cNvPr id="0" name=""/>
        <dsp:cNvSpPr/>
      </dsp:nvSpPr>
      <dsp:spPr>
        <a:xfrm>
          <a:off x="2262981" y="3124938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Domino sugli alimenti</a:t>
          </a:r>
        </a:p>
      </dsp:txBody>
      <dsp:txXfrm>
        <a:off x="2262981" y="3124938"/>
        <a:ext cx="2983309" cy="1357787"/>
      </dsp:txXfrm>
    </dsp:sp>
    <dsp:sp modelId="{D23FBEC8-C5B5-44E1-BFD3-03099A2F8372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Sai in che quantità consumare i cibi?.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/>
            <a:t>Sistema i cibi al posto giusto</a:t>
          </a:r>
          <a:r>
            <a:rPr lang="it-IT" sz="1200" kern="1200" dirty="0"/>
            <a:t>.</a:t>
          </a:r>
        </a:p>
      </dsp:txBody>
      <dsp:txXfrm>
        <a:off x="5246290" y="0"/>
        <a:ext cx="2983309" cy="1357791"/>
      </dsp:txXfrm>
    </dsp:sp>
    <dsp:sp modelId="{48EC775B-BC14-4A4B-A8CD-410507600817}">
      <dsp:nvSpPr>
        <dsp:cNvPr id="0" name=""/>
        <dsp:cNvSpPr/>
      </dsp:nvSpPr>
      <dsp:spPr>
        <a:xfrm>
          <a:off x="5246290" y="1396753"/>
          <a:ext cx="2983309" cy="174447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Scatoloni a piramide con disegni stampati delle attività fisiche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Alla base ci sono attività che si possono fare tutti i giorni man mano che si sale  ci sono le attività da  fare una  o due volte alla settimana</a:t>
          </a:r>
        </a:p>
      </dsp:txBody>
      <dsp:txXfrm>
        <a:off x="5246290" y="1396753"/>
        <a:ext cx="2983309" cy="1744471"/>
      </dsp:txXfrm>
    </dsp:sp>
    <dsp:sp modelId="{459995FD-B7BB-482D-AEAA-381BABE1F9E9}">
      <dsp:nvSpPr>
        <dsp:cNvPr id="0" name=""/>
        <dsp:cNvSpPr/>
      </dsp:nvSpPr>
      <dsp:spPr>
        <a:xfrm>
          <a:off x="5194918" y="2836911"/>
          <a:ext cx="2983309" cy="135778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Tesserine di carta plastificate con disegni stampati e colorati dai bambini di seconda con cui si può  giocare insieme</a:t>
          </a:r>
        </a:p>
      </dsp:txBody>
      <dsp:txXfrm>
        <a:off x="5194918" y="2836911"/>
        <a:ext cx="29833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FCA41-B243-4837-ABFD-DDEB195A7F4B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SAPIENTINO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Costruzione di due schede di sapientino che si illuminano  VERAMENTE !!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1600" kern="1200"/>
        </a:p>
      </dsp:txBody>
      <dsp:txXfrm>
        <a:off x="1346200" y="0"/>
        <a:ext cx="4749800" cy="1269999"/>
      </dsp:txXfrm>
    </dsp:sp>
    <dsp:sp modelId="{174018B0-8956-4390-BE8C-4225CDFEEBC0}">
      <dsp:nvSpPr>
        <dsp:cNvPr id="0" name=""/>
        <dsp:cNvSpPr/>
      </dsp:nvSpPr>
      <dsp:spPr>
        <a:xfrm rot="10800000">
          <a:off x="126999" y="126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5D590C-B545-4B9C-87B0-05227B2F889C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Uno sulla frutta di stagione.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Uno sulla verdura di stagione.</a:t>
          </a:r>
        </a:p>
      </dsp:txBody>
      <dsp:txXfrm>
        <a:off x="1346200" y="1396999"/>
        <a:ext cx="4749800" cy="1269999"/>
      </dsp:txXfrm>
    </dsp:sp>
    <dsp:sp modelId="{534971A6-2300-40C0-B158-5BF3C879D8E1}">
      <dsp:nvSpPr>
        <dsp:cNvPr id="0" name=""/>
        <dsp:cNvSpPr/>
      </dsp:nvSpPr>
      <dsp:spPr>
        <a:xfrm rot="16200000">
          <a:off x="126999" y="1523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D41CD-7682-4F14-AC38-5D99C724846A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 dirty="0"/>
            <a:t>Collega il frutto giusto  o la verdura giusta alla stagione giusta, attraverso il fermacampione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600" kern="1200"/>
            <a:t>Si accende </a:t>
          </a:r>
          <a:r>
            <a:rPr lang="it-IT" sz="1600" kern="1200" dirty="0"/>
            <a:t>la lampadina.</a:t>
          </a:r>
        </a:p>
      </dsp:txBody>
      <dsp:txXfrm>
        <a:off x="1346200" y="2793999"/>
        <a:ext cx="4749800" cy="1269999"/>
      </dsp:txXfrm>
    </dsp:sp>
    <dsp:sp modelId="{1BCFA31D-C466-40CD-B4E1-5C49CA7F3348}">
      <dsp:nvSpPr>
        <dsp:cNvPr id="0" name=""/>
        <dsp:cNvSpPr/>
      </dsp:nvSpPr>
      <dsp:spPr>
        <a:xfrm rot="16200000">
          <a:off x="126999" y="2920999"/>
          <a:ext cx="1219200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0D816-3460-4263-BF92-5163D82FA336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Brain </a:t>
          </a:r>
          <a:r>
            <a:rPr lang="it-IT" sz="1800" kern="1200" dirty="0" err="1"/>
            <a:t>storming</a:t>
          </a:r>
          <a:r>
            <a:rPr lang="it-IT" sz="1800" kern="1200" dirty="0"/>
            <a:t> su che cos’è il benessere.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Ogni alunno ha espresso la sua   opinione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Su cosa significa  la parola  «benessere»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 su come star bene. </a:t>
          </a:r>
        </a:p>
      </dsp:txBody>
      <dsp:txXfrm rot="5400000">
        <a:off x="-1" y="1"/>
        <a:ext cx="4114800" cy="1697236"/>
      </dsp:txXfrm>
    </dsp:sp>
    <dsp:sp modelId="{A37E32AE-BF11-45F9-805D-A53C52F5BB8F}">
      <dsp:nvSpPr>
        <dsp:cNvPr id="0" name=""/>
        <dsp:cNvSpPr/>
      </dsp:nvSpPr>
      <dsp:spPr>
        <a:xfrm>
          <a:off x="4114800" y="28604"/>
          <a:ext cx="4114800" cy="2262981"/>
        </a:xfrm>
        <a:prstGeom prst="round1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Sport e benessere: </a:t>
          </a:r>
          <a:r>
            <a:rPr lang="it-IT" sz="1800" kern="1200" dirty="0" err="1"/>
            <a:t>lapbook</a:t>
          </a:r>
          <a:r>
            <a:rPr lang="it-IT" sz="1800" kern="1200" dirty="0"/>
            <a:t> è una mappa concettuale tridimensionale sullo sport e il benessere.</a:t>
          </a:r>
        </a:p>
      </dsp:txBody>
      <dsp:txXfrm>
        <a:off x="4114800" y="28604"/>
        <a:ext cx="4114800" cy="1697236"/>
      </dsp:txXfrm>
    </dsp:sp>
    <dsp:sp modelId="{1DA0EE74-E146-4BF2-8A8D-DC17C62FB366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L’uomo Vitruviano di Leonardo Da Vinci: calcoli e ricerche su questo studio per capire le proporzioni della figura umana.</a:t>
          </a:r>
        </a:p>
      </dsp:txBody>
      <dsp:txXfrm rot="10800000">
        <a:off x="0" y="2828726"/>
        <a:ext cx="4114800" cy="1697236"/>
      </dsp:txXfrm>
    </dsp:sp>
    <dsp:sp modelId="{8CACB1A2-90B8-4AE6-BB62-3133140F6B76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Composizione delle strofe per la canzone «Stare bene».</a:t>
          </a:r>
        </a:p>
      </dsp:txBody>
      <dsp:txXfrm rot="-5400000">
        <a:off x="4114799" y="2828726"/>
        <a:ext cx="4114800" cy="1697236"/>
      </dsp:txXfrm>
    </dsp:sp>
    <dsp:sp modelId="{00F89785-F565-4944-B156-91CCDF9646F8}">
      <dsp:nvSpPr>
        <dsp:cNvPr id="0" name=""/>
        <dsp:cNvSpPr/>
      </dsp:nvSpPr>
      <dsp:spPr>
        <a:xfrm>
          <a:off x="2962672" y="1684789"/>
          <a:ext cx="2468880" cy="1131490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solidFill>
                <a:srgbClr val="00B050"/>
              </a:solidFill>
            </a:rPr>
            <a:t>ATTIVITA’ DI LABORATORIO</a:t>
          </a:r>
        </a:p>
      </dsp:txBody>
      <dsp:txXfrm>
        <a:off x="3017907" y="1740024"/>
        <a:ext cx="2358410" cy="1021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23AFFB-5897-48F0-94F5-A25D912AEFE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 PREPARAZIONE DEL POWER POINT CON GIOCO QUIZ E FILASTROCCHE SULLA SALUTE. </a:t>
          </a:r>
        </a:p>
      </dsp:txBody>
      <dsp:txXfrm rot="5400000">
        <a:off x="-1" y="1"/>
        <a:ext cx="4114800" cy="1697236"/>
      </dsp:txXfrm>
    </dsp:sp>
    <dsp:sp modelId="{C5DCD741-89D3-4AAE-8866-6854EB73F4E2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INVENZIONE DELLE PAROLE DELLA CANZONE «STARE BENE» SULLA BASE DEL MAESTRO PIETRO CON I COMPAGNI DI QUARTA.</a:t>
          </a:r>
        </a:p>
      </dsp:txBody>
      <dsp:txXfrm>
        <a:off x="4114800" y="0"/>
        <a:ext cx="4114800" cy="1697236"/>
      </dsp:txXfrm>
    </dsp:sp>
    <dsp:sp modelId="{394DAE9A-210F-4540-AB23-0C330D3D111E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GIOCO DELL’OCA RIFLESSIONE SUL COMPORTAMENTO CHE AIUTA IL BENESSERE.</a:t>
          </a:r>
        </a:p>
      </dsp:txBody>
      <dsp:txXfrm rot="10800000">
        <a:off x="0" y="2828726"/>
        <a:ext cx="4114800" cy="1697236"/>
      </dsp:txXfrm>
    </dsp:sp>
    <dsp:sp modelId="{328408B9-1D6D-43E1-8C4B-B3DACD61C336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PRESENTAZIONE DELLE ATTIVITA’ SVOLTE  DA TUTTE LE CLASSI PER IL FESTIVAL DELLA SCIENZA PENSIAMO ALLA SALUTE.  </a:t>
          </a:r>
        </a:p>
      </dsp:txBody>
      <dsp:txXfrm rot="-5400000">
        <a:off x="4114799" y="2828726"/>
        <a:ext cx="4114800" cy="1697236"/>
      </dsp:txXfrm>
    </dsp:sp>
    <dsp:sp modelId="{123390F7-6645-4EB6-B1F2-863E57F7A416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LE NOSTRE ATTIVITA’</a:t>
          </a:r>
          <a:endParaRPr lang="it-IT" sz="3200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#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#2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parTxLTRAlign" val="l"/>
                  <dgm:param type="parTxRTLAlign" val="r"/>
                  <dgm:param type="txAnchorVert" val="t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#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CE3A7-6A70-444A-8125-88F236E45816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AFB7-C198-485C-B680-B2DE6DC3B20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BAFB7-C198-485C-B680-B2DE6DC3B207}" type="slidenum">
              <a:rPr lang="it-IT" smtClean="0"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02A7-4E64-4240-B18D-A94C297F255F}" type="datetimeFigureOut">
              <a:rPr lang="it-IT" smtClean="0"/>
              <a:t>28/10/2018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F4837-C5B0-44BE-ABE1-39B8D9ABFCA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PENSA ALLA SALUTE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FESTIVAL DELLA SCIENZA </a:t>
            </a:r>
            <a:br>
              <a:rPr lang="it-IT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SETTIMO T.SE</a:t>
            </a:r>
          </a:p>
        </p:txBody>
      </p:sp>
      <p:sp>
        <p:nvSpPr>
          <p:cNvPr id="9" name="Sole 8"/>
          <p:cNvSpPr/>
          <p:nvPr/>
        </p:nvSpPr>
        <p:spPr>
          <a:xfrm>
            <a:off x="971600" y="1646704"/>
            <a:ext cx="7848872" cy="4608512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SCUOLA PRIMARIA DI BUSANO </a:t>
            </a:r>
          </a:p>
          <a:p>
            <a:pPr algn="ctr"/>
            <a:r>
              <a:rPr lang="it-IT" sz="2400" dirty="0">
                <a:solidFill>
                  <a:schemeClr val="tx2">
                    <a:lumMod val="75000"/>
                  </a:schemeClr>
                </a:solidFill>
              </a:rPr>
              <a:t>PRESENTAZIONE DELLE ATTIVITA’</a:t>
            </a:r>
          </a:p>
          <a:p>
            <a:pPr algn="ctr"/>
            <a:endParaRPr lang="it-IT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Dizaro - Underwater (Vlog No Copyright Music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424" y="6843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4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QUINTA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QUINTA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5868144" y="6488667"/>
            <a:ext cx="31133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Dizaro</a:t>
            </a:r>
            <a:r>
              <a:rPr lang="en-US" sz="1200" dirty="0"/>
              <a:t> - Underwater (Vlog No Copyright Music)</a:t>
            </a:r>
          </a:p>
        </p:txBody>
      </p:sp>
      <p:pic>
        <p:nvPicPr>
          <p:cNvPr id="5" name="Content Placeholder 4" descr="20181024_1208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548640" y="1600200"/>
            <a:ext cx="8046085" cy="4526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PRIMA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Nuvola 4"/>
          <p:cNvSpPr/>
          <p:nvPr/>
        </p:nvSpPr>
        <p:spPr>
          <a:xfrm>
            <a:off x="1115616" y="2564904"/>
            <a:ext cx="7344816" cy="3600400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 CARTELLONE</a:t>
            </a:r>
          </a:p>
          <a:p>
            <a:endParaRPr lang="it-IT" sz="2800" dirty="0"/>
          </a:p>
          <a:p>
            <a:r>
              <a:rPr lang="it-IT" sz="2800" dirty="0"/>
              <a:t>       cibi che </a:t>
            </a:r>
          </a:p>
          <a:p>
            <a:r>
              <a:rPr lang="it-IT" sz="2800" dirty="0"/>
              <a:t>       fanno bene              cibi da </a:t>
            </a:r>
          </a:p>
          <a:p>
            <a:r>
              <a:rPr lang="it-IT" sz="2800" dirty="0"/>
              <a:t>                                          </a:t>
            </a:r>
            <a:r>
              <a:rPr lang="it-IT" sz="2800" dirty="0" err="1"/>
              <a:t>consu</a:t>
            </a:r>
            <a:r>
              <a:rPr lang="it-IT" sz="2800" dirty="0"/>
              <a:t>-</a:t>
            </a:r>
          </a:p>
          <a:p>
            <a:r>
              <a:rPr lang="it-IT" sz="2800" dirty="0"/>
              <a:t>                                          mare</a:t>
            </a:r>
          </a:p>
          <a:p>
            <a:r>
              <a:rPr lang="it-IT" sz="2800" dirty="0"/>
              <a:t>                                          meno</a:t>
            </a:r>
          </a:p>
        </p:txBody>
      </p:sp>
      <p:cxnSp>
        <p:nvCxnSpPr>
          <p:cNvPr id="6" name="Connettore 2 5"/>
          <p:cNvCxnSpPr/>
          <p:nvPr/>
        </p:nvCxnSpPr>
        <p:spPr>
          <a:xfrm flipH="1">
            <a:off x="3347864" y="3212976"/>
            <a:ext cx="1224136" cy="54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4572000" y="3292976"/>
            <a:ext cx="1440160" cy="92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SVILUPPO DELLE ATTIVITA’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PRIMA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seconda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SECONDA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terza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  </a:t>
            </a:r>
            <a:endParaRPr lang="it-IT" sz="2400" b="1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terza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CLASSE QUARTA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:circle/>
      </p:transition>
    </mc:Choice>
    <mc:Fallback xmlns="">
      <p:transition spd="slow" advClick="0" advTm="10000">
        <p:circl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Presentazione su schermo (4:3)</PresentationFormat>
  <Paragraphs>56</Paragraphs>
  <Slides>12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di Office</vt:lpstr>
      <vt:lpstr>PENSA ALLA SALUTE FESTIVAL DELLA SCIENZA  SETTIMO T.SE</vt:lpstr>
      <vt:lpstr>CLASSE PRIMA</vt:lpstr>
      <vt:lpstr>SVILUPPO DELLE ATTIVITA’</vt:lpstr>
      <vt:lpstr>CLASSE PRIMA</vt:lpstr>
      <vt:lpstr>Classe seconda</vt:lpstr>
      <vt:lpstr>CLASSE SECONDA</vt:lpstr>
      <vt:lpstr>Classe terza</vt:lpstr>
      <vt:lpstr>Classe terza</vt:lpstr>
      <vt:lpstr>CLASSE QUARTA</vt:lpstr>
      <vt:lpstr>CLASSE 4</vt:lpstr>
      <vt:lpstr>CLASSE QUINTA</vt:lpstr>
      <vt:lpstr>CLASSE QUINTA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Margherita</dc:creator>
  <cp:lastModifiedBy>Monica Verlucca</cp:lastModifiedBy>
  <cp:revision>55</cp:revision>
  <dcterms:created xsi:type="dcterms:W3CDTF">2018-10-12T10:08:00Z</dcterms:created>
  <dcterms:modified xsi:type="dcterms:W3CDTF">2018-10-28T08:30:16Z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1033-10.2.0.5824</vt:lpwstr>
  </property>
</Properties>
</file>