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5"/>
  </p:notesMasterIdLst>
  <p:sldIdLst>
    <p:sldId id="331" r:id="rId2"/>
    <p:sldId id="273" r:id="rId3"/>
    <p:sldId id="267" r:id="rId4"/>
    <p:sldId id="272" r:id="rId5"/>
    <p:sldId id="275" r:id="rId6"/>
    <p:sldId id="276" r:id="rId7"/>
    <p:sldId id="277" r:id="rId8"/>
    <p:sldId id="280" r:id="rId9"/>
    <p:sldId id="281" r:id="rId10"/>
    <p:sldId id="282" r:id="rId11"/>
    <p:sldId id="285" r:id="rId12"/>
    <p:sldId id="283" r:id="rId13"/>
    <p:sldId id="284" r:id="rId14"/>
    <p:sldId id="332" r:id="rId15"/>
    <p:sldId id="288" r:id="rId16"/>
    <p:sldId id="289" r:id="rId17"/>
    <p:sldId id="311" r:id="rId18"/>
    <p:sldId id="294" r:id="rId19"/>
    <p:sldId id="296" r:id="rId20"/>
    <p:sldId id="297" r:id="rId21"/>
    <p:sldId id="298" r:id="rId22"/>
    <p:sldId id="299" r:id="rId23"/>
    <p:sldId id="300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295" r:id="rId33"/>
    <p:sldId id="322" r:id="rId34"/>
    <p:sldId id="328" r:id="rId35"/>
    <p:sldId id="305" r:id="rId36"/>
    <p:sldId id="301" r:id="rId37"/>
    <p:sldId id="302" r:id="rId38"/>
    <p:sldId id="303" r:id="rId39"/>
    <p:sldId id="304" r:id="rId40"/>
    <p:sldId id="329" r:id="rId41"/>
    <p:sldId id="324" r:id="rId42"/>
    <p:sldId id="306" r:id="rId43"/>
    <p:sldId id="330" r:id="rId44"/>
  </p:sldIdLst>
  <p:sldSz cx="12188825" cy="6858000"/>
  <p:notesSz cx="6858000" cy="9144000"/>
  <p:embeddedFontLst>
    <p:embeddedFont>
      <p:font typeface="Consolas" panose="020B0609020204030204" pitchFamily="49" charset="0"/>
      <p:regular r:id="rId46"/>
      <p:bold r:id="rId47"/>
      <p:italic r:id="rId48"/>
      <p:boldItalic r:id="rId49"/>
    </p:embeddedFont>
    <p:embeddedFont>
      <p:font typeface="Corbel" panose="020B0503020204020204" pitchFamily="3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39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B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4767BF4-8419-4520-B816-349EA312F443}">
  <a:tblStyle styleId="{04767BF4-8419-4520-B816-349EA312F443}" styleName="Table_0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6E6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6E6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Corbel"/>
          <a:ea typeface="Corbel"/>
          <a:cs typeface="Corbel"/>
        </a:font>
        <a:schemeClr val="dk1"/>
      </a:tcTxStyle>
      <a:tcStyle>
        <a:tcBdr/>
      </a:tcStyle>
    </a:seCell>
    <a:swCell>
      <a:tcTxStyle b="on" i="off">
        <a:font>
          <a:latin typeface="Corbel"/>
          <a:ea typeface="Corbel"/>
          <a:cs typeface="Corbel"/>
        </a:font>
        <a:schemeClr val="dk1"/>
      </a:tcTxStyle>
      <a:tcStyle>
        <a:tcBdr/>
      </a:tcStyle>
    </a:swCell>
    <a:fir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2" autoAdjust="0"/>
    <p:restoredTop sz="94576" autoAdjust="0"/>
  </p:normalViewPr>
  <p:slideViewPr>
    <p:cSldViewPr snapToGrid="0">
      <p:cViewPr varScale="1">
        <p:scale>
          <a:sx n="82" d="100"/>
          <a:sy n="82" d="100"/>
        </p:scale>
        <p:origin x="696" y="5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C96451-A621-4407-B4E1-BC38B5B251B1}" type="doc">
      <dgm:prSet loTypeId="urn:microsoft.com/office/officeart/2005/8/layout/radial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12637FEC-4689-4ADD-BBF6-420C717164E3}">
      <dgm:prSet phldrT="[Testo]"/>
      <dgm:spPr/>
      <dgm:t>
        <a:bodyPr/>
        <a:lstStyle/>
        <a:p>
          <a:r>
            <a:rPr lang="it-IT" b="1" dirty="0"/>
            <a:t>INSEGNANTE </a:t>
          </a:r>
          <a:r>
            <a:rPr lang="it-IT" b="1" dirty="0" err="1"/>
            <a:t>DI</a:t>
          </a:r>
          <a:r>
            <a:rPr lang="it-IT" b="1" dirty="0"/>
            <a:t> SOSTEGNO</a:t>
          </a:r>
        </a:p>
      </dgm:t>
    </dgm:pt>
    <dgm:pt modelId="{A9E71FD3-05B1-4699-81F1-ED9582E399EC}" type="parTrans" cxnId="{D18B0E40-8AB5-4F1B-8C56-38272EE353B0}">
      <dgm:prSet/>
      <dgm:spPr/>
      <dgm:t>
        <a:bodyPr/>
        <a:lstStyle/>
        <a:p>
          <a:endParaRPr lang="it-IT"/>
        </a:p>
      </dgm:t>
    </dgm:pt>
    <dgm:pt modelId="{13215773-8BCD-46DF-BDB3-3E75D2032F1B}" type="sibTrans" cxnId="{D18B0E40-8AB5-4F1B-8C56-38272EE353B0}">
      <dgm:prSet/>
      <dgm:spPr/>
      <dgm:t>
        <a:bodyPr/>
        <a:lstStyle/>
        <a:p>
          <a:endParaRPr lang="it-IT"/>
        </a:p>
      </dgm:t>
    </dgm:pt>
    <dgm:pt modelId="{D548598E-4D3E-41E9-B5A4-EC4FAB8C6C68}">
      <dgm:prSet phldrT="[Testo]" custT="1"/>
      <dgm:spPr/>
      <dgm:t>
        <a:bodyPr/>
        <a:lstStyle/>
        <a:p>
          <a:r>
            <a:rPr lang="it-IT" sz="2300" dirty="0"/>
            <a:t>Famiglia</a:t>
          </a:r>
        </a:p>
      </dgm:t>
    </dgm:pt>
    <dgm:pt modelId="{A777B0F9-962F-46FB-97B0-8ABAF10C661F}" type="parTrans" cxnId="{0D426DD2-62E7-4F7B-976F-A697E1A94DAC}">
      <dgm:prSet/>
      <dgm:spPr/>
      <dgm:t>
        <a:bodyPr/>
        <a:lstStyle/>
        <a:p>
          <a:endParaRPr lang="it-IT"/>
        </a:p>
      </dgm:t>
    </dgm:pt>
    <dgm:pt modelId="{CA76506F-4B51-4A18-AFF6-394309D9B259}" type="sibTrans" cxnId="{0D426DD2-62E7-4F7B-976F-A697E1A94DAC}">
      <dgm:prSet/>
      <dgm:spPr/>
      <dgm:t>
        <a:bodyPr/>
        <a:lstStyle/>
        <a:p>
          <a:endParaRPr lang="it-IT"/>
        </a:p>
      </dgm:t>
    </dgm:pt>
    <dgm:pt modelId="{A0A26F91-C546-4C21-A74A-4B5790C3B5EF}">
      <dgm:prSet phldrT="[Testo]" custT="1"/>
      <dgm:spPr/>
      <dgm:t>
        <a:bodyPr/>
        <a:lstStyle/>
        <a:p>
          <a:r>
            <a:rPr lang="it-IT" sz="2400" dirty="0"/>
            <a:t>Classe</a:t>
          </a:r>
        </a:p>
      </dgm:t>
    </dgm:pt>
    <dgm:pt modelId="{15C23E99-D3DB-4862-BCD3-06355DC59D50}" type="parTrans" cxnId="{CA4BA9E0-8D6B-4191-9F2E-BDD831895887}">
      <dgm:prSet/>
      <dgm:spPr/>
      <dgm:t>
        <a:bodyPr/>
        <a:lstStyle/>
        <a:p>
          <a:endParaRPr lang="it-IT"/>
        </a:p>
      </dgm:t>
    </dgm:pt>
    <dgm:pt modelId="{D2F1CB95-7BC8-4BBD-805C-3602CC19AA2A}" type="sibTrans" cxnId="{CA4BA9E0-8D6B-4191-9F2E-BDD831895887}">
      <dgm:prSet/>
      <dgm:spPr/>
      <dgm:t>
        <a:bodyPr/>
        <a:lstStyle/>
        <a:p>
          <a:endParaRPr lang="it-IT"/>
        </a:p>
      </dgm:t>
    </dgm:pt>
    <dgm:pt modelId="{8E51A67F-DF75-49F9-87C8-2E0CED894B13}">
      <dgm:prSet phldrT="[Testo]" custT="1"/>
      <dgm:spPr/>
      <dgm:t>
        <a:bodyPr/>
        <a:lstStyle/>
        <a:p>
          <a:r>
            <a:rPr lang="it-IT" sz="2400" dirty="0"/>
            <a:t>ASL</a:t>
          </a:r>
        </a:p>
      </dgm:t>
    </dgm:pt>
    <dgm:pt modelId="{C4A38464-4E64-4FEC-B821-F9DFAEC710BD}" type="parTrans" cxnId="{DC6ECF9D-F6AA-415F-933E-D12E8D4935B2}">
      <dgm:prSet/>
      <dgm:spPr/>
      <dgm:t>
        <a:bodyPr/>
        <a:lstStyle/>
        <a:p>
          <a:endParaRPr lang="it-IT"/>
        </a:p>
      </dgm:t>
    </dgm:pt>
    <dgm:pt modelId="{18A2FB44-AE85-4C5C-9CA5-2A143A25C465}" type="sibTrans" cxnId="{DC6ECF9D-F6AA-415F-933E-D12E8D4935B2}">
      <dgm:prSet/>
      <dgm:spPr/>
      <dgm:t>
        <a:bodyPr/>
        <a:lstStyle/>
        <a:p>
          <a:endParaRPr lang="it-IT"/>
        </a:p>
      </dgm:t>
    </dgm:pt>
    <dgm:pt modelId="{407E0BEE-C8F9-44F2-A354-754726749BC6}">
      <dgm:prSet phldrT="[Testo]" custT="1"/>
      <dgm:spPr/>
      <dgm:t>
        <a:bodyPr/>
        <a:lstStyle/>
        <a:p>
          <a:r>
            <a:rPr lang="it-IT" sz="2400" dirty="0"/>
            <a:t>Scuola</a:t>
          </a:r>
        </a:p>
      </dgm:t>
    </dgm:pt>
    <dgm:pt modelId="{AD01D3DB-E5FD-4206-A284-BF23CAA30F25}" type="sibTrans" cxnId="{AB9DA257-B1C3-4F34-B82B-AB6B0BC2B8CB}">
      <dgm:prSet/>
      <dgm:spPr/>
      <dgm:t>
        <a:bodyPr/>
        <a:lstStyle/>
        <a:p>
          <a:endParaRPr lang="it-IT"/>
        </a:p>
      </dgm:t>
    </dgm:pt>
    <dgm:pt modelId="{4C721B3C-A881-4A6E-850B-5DA3F8014A70}" type="parTrans" cxnId="{AB9DA257-B1C3-4F34-B82B-AB6B0BC2B8CB}">
      <dgm:prSet/>
      <dgm:spPr/>
      <dgm:t>
        <a:bodyPr/>
        <a:lstStyle/>
        <a:p>
          <a:endParaRPr lang="it-IT"/>
        </a:p>
      </dgm:t>
    </dgm:pt>
    <dgm:pt modelId="{C48B6D8E-67A4-4313-BCB9-23F555FA8A13}" type="pres">
      <dgm:prSet presAssocID="{25C96451-A621-4407-B4E1-BC38B5B251B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61FE26C-1F33-4B36-B2E3-3D4E8694F6DE}" type="pres">
      <dgm:prSet presAssocID="{12637FEC-4689-4ADD-BBF6-420C717164E3}" presName="centerShape" presStyleLbl="node0" presStyleIdx="0" presStyleCnt="1"/>
      <dgm:spPr/>
    </dgm:pt>
    <dgm:pt modelId="{E48C67C4-120B-4A07-835C-E7DEE2C93ED7}" type="pres">
      <dgm:prSet presAssocID="{D548598E-4D3E-41E9-B5A4-EC4FAB8C6C68}" presName="node" presStyleLbl="node1" presStyleIdx="0" presStyleCnt="4">
        <dgm:presLayoutVars>
          <dgm:bulletEnabled val="1"/>
        </dgm:presLayoutVars>
      </dgm:prSet>
      <dgm:spPr/>
    </dgm:pt>
    <dgm:pt modelId="{EF81BE99-5E14-4831-B6F8-9E4906572EA1}" type="pres">
      <dgm:prSet presAssocID="{D548598E-4D3E-41E9-B5A4-EC4FAB8C6C68}" presName="dummy" presStyleCnt="0"/>
      <dgm:spPr/>
    </dgm:pt>
    <dgm:pt modelId="{4A8F9684-F9DC-4CA6-B77F-8A33FD9C2D6E}" type="pres">
      <dgm:prSet presAssocID="{CA76506F-4B51-4A18-AFF6-394309D9B259}" presName="sibTrans" presStyleLbl="sibTrans2D1" presStyleIdx="0" presStyleCnt="4"/>
      <dgm:spPr/>
    </dgm:pt>
    <dgm:pt modelId="{959E7DAE-FC24-4DFA-8B2E-6ECBEFB3E130}" type="pres">
      <dgm:prSet presAssocID="{A0A26F91-C546-4C21-A74A-4B5790C3B5EF}" presName="node" presStyleLbl="node1" presStyleIdx="1" presStyleCnt="4">
        <dgm:presLayoutVars>
          <dgm:bulletEnabled val="1"/>
        </dgm:presLayoutVars>
      </dgm:prSet>
      <dgm:spPr/>
    </dgm:pt>
    <dgm:pt modelId="{DCC30395-703B-4CE0-8C8A-139E630D7F9F}" type="pres">
      <dgm:prSet presAssocID="{A0A26F91-C546-4C21-A74A-4B5790C3B5EF}" presName="dummy" presStyleCnt="0"/>
      <dgm:spPr/>
    </dgm:pt>
    <dgm:pt modelId="{44D480B6-B91C-41C4-ADE2-24F2B1999AB7}" type="pres">
      <dgm:prSet presAssocID="{D2F1CB95-7BC8-4BBD-805C-3602CC19AA2A}" presName="sibTrans" presStyleLbl="sibTrans2D1" presStyleIdx="1" presStyleCnt="4"/>
      <dgm:spPr/>
    </dgm:pt>
    <dgm:pt modelId="{80E924C4-7882-4CC8-A9AB-E6640D3DCDC3}" type="pres">
      <dgm:prSet presAssocID="{8E51A67F-DF75-49F9-87C8-2E0CED894B13}" presName="node" presStyleLbl="node1" presStyleIdx="2" presStyleCnt="4">
        <dgm:presLayoutVars>
          <dgm:bulletEnabled val="1"/>
        </dgm:presLayoutVars>
      </dgm:prSet>
      <dgm:spPr/>
    </dgm:pt>
    <dgm:pt modelId="{42594D75-53B1-481F-836D-F9521136AA21}" type="pres">
      <dgm:prSet presAssocID="{8E51A67F-DF75-49F9-87C8-2E0CED894B13}" presName="dummy" presStyleCnt="0"/>
      <dgm:spPr/>
    </dgm:pt>
    <dgm:pt modelId="{ACEC165C-7B0D-46CA-A103-C01683CCD746}" type="pres">
      <dgm:prSet presAssocID="{18A2FB44-AE85-4C5C-9CA5-2A143A25C465}" presName="sibTrans" presStyleLbl="sibTrans2D1" presStyleIdx="2" presStyleCnt="4"/>
      <dgm:spPr/>
    </dgm:pt>
    <dgm:pt modelId="{0ADB4C0A-BE54-405E-95CF-0C69B1EFAB16}" type="pres">
      <dgm:prSet presAssocID="{407E0BEE-C8F9-44F2-A354-754726749BC6}" presName="node" presStyleLbl="node1" presStyleIdx="3" presStyleCnt="4">
        <dgm:presLayoutVars>
          <dgm:bulletEnabled val="1"/>
        </dgm:presLayoutVars>
      </dgm:prSet>
      <dgm:spPr/>
    </dgm:pt>
    <dgm:pt modelId="{70421FD3-5105-42FC-82E4-0A8BBE014C4A}" type="pres">
      <dgm:prSet presAssocID="{407E0BEE-C8F9-44F2-A354-754726749BC6}" presName="dummy" presStyleCnt="0"/>
      <dgm:spPr/>
    </dgm:pt>
    <dgm:pt modelId="{9CDB1D75-3C23-4DAC-916B-8F67C3DE35A3}" type="pres">
      <dgm:prSet presAssocID="{AD01D3DB-E5FD-4206-A284-BF23CAA30F25}" presName="sibTrans" presStyleLbl="sibTrans2D1" presStyleIdx="3" presStyleCnt="4"/>
      <dgm:spPr/>
    </dgm:pt>
  </dgm:ptLst>
  <dgm:cxnLst>
    <dgm:cxn modelId="{C306A719-1FCD-4207-B48F-FE28572F0376}" type="presOf" srcId="{D2F1CB95-7BC8-4BBD-805C-3602CC19AA2A}" destId="{44D480B6-B91C-41C4-ADE2-24F2B1999AB7}" srcOrd="0" destOrd="0" presId="urn:microsoft.com/office/officeart/2005/8/layout/radial6"/>
    <dgm:cxn modelId="{199B9225-C1BC-4255-90DF-F15EE99EA423}" type="presOf" srcId="{AD01D3DB-E5FD-4206-A284-BF23CAA30F25}" destId="{9CDB1D75-3C23-4DAC-916B-8F67C3DE35A3}" srcOrd="0" destOrd="0" presId="urn:microsoft.com/office/officeart/2005/8/layout/radial6"/>
    <dgm:cxn modelId="{D18B0E40-8AB5-4F1B-8C56-38272EE353B0}" srcId="{25C96451-A621-4407-B4E1-BC38B5B251B1}" destId="{12637FEC-4689-4ADD-BBF6-420C717164E3}" srcOrd="0" destOrd="0" parTransId="{A9E71FD3-05B1-4699-81F1-ED9582E399EC}" sibTransId="{13215773-8BCD-46DF-BDB3-3E75D2032F1B}"/>
    <dgm:cxn modelId="{2FC8DD64-A29A-49B4-8B0A-49F5AE4F1FB5}" type="presOf" srcId="{12637FEC-4689-4ADD-BBF6-420C717164E3}" destId="{A61FE26C-1F33-4B36-B2E3-3D4E8694F6DE}" srcOrd="0" destOrd="0" presId="urn:microsoft.com/office/officeart/2005/8/layout/radial6"/>
    <dgm:cxn modelId="{D5EA944B-533C-4729-BF4B-716E636E95DD}" type="presOf" srcId="{25C96451-A621-4407-B4E1-BC38B5B251B1}" destId="{C48B6D8E-67A4-4313-BCB9-23F555FA8A13}" srcOrd="0" destOrd="0" presId="urn:microsoft.com/office/officeart/2005/8/layout/radial6"/>
    <dgm:cxn modelId="{AB9DA257-B1C3-4F34-B82B-AB6B0BC2B8CB}" srcId="{12637FEC-4689-4ADD-BBF6-420C717164E3}" destId="{407E0BEE-C8F9-44F2-A354-754726749BC6}" srcOrd="3" destOrd="0" parTransId="{4C721B3C-A881-4A6E-850B-5DA3F8014A70}" sibTransId="{AD01D3DB-E5FD-4206-A284-BF23CAA30F25}"/>
    <dgm:cxn modelId="{8CE44B8E-EB15-4F73-B5ED-639C1B3A2F98}" type="presOf" srcId="{A0A26F91-C546-4C21-A74A-4B5790C3B5EF}" destId="{959E7DAE-FC24-4DFA-8B2E-6ECBEFB3E130}" srcOrd="0" destOrd="0" presId="urn:microsoft.com/office/officeart/2005/8/layout/radial6"/>
    <dgm:cxn modelId="{551DDA95-8762-46B9-8ACB-FD3C9A849E6E}" type="presOf" srcId="{CA76506F-4B51-4A18-AFF6-394309D9B259}" destId="{4A8F9684-F9DC-4CA6-B77F-8A33FD9C2D6E}" srcOrd="0" destOrd="0" presId="urn:microsoft.com/office/officeart/2005/8/layout/radial6"/>
    <dgm:cxn modelId="{DC6ECF9D-F6AA-415F-933E-D12E8D4935B2}" srcId="{12637FEC-4689-4ADD-BBF6-420C717164E3}" destId="{8E51A67F-DF75-49F9-87C8-2E0CED894B13}" srcOrd="2" destOrd="0" parTransId="{C4A38464-4E64-4FEC-B821-F9DFAEC710BD}" sibTransId="{18A2FB44-AE85-4C5C-9CA5-2A143A25C465}"/>
    <dgm:cxn modelId="{E062A4A8-2D8C-4F78-99DF-78692F85E52A}" type="presOf" srcId="{18A2FB44-AE85-4C5C-9CA5-2A143A25C465}" destId="{ACEC165C-7B0D-46CA-A103-C01683CCD746}" srcOrd="0" destOrd="0" presId="urn:microsoft.com/office/officeart/2005/8/layout/radial6"/>
    <dgm:cxn modelId="{0D426DD2-62E7-4F7B-976F-A697E1A94DAC}" srcId="{12637FEC-4689-4ADD-BBF6-420C717164E3}" destId="{D548598E-4D3E-41E9-B5A4-EC4FAB8C6C68}" srcOrd="0" destOrd="0" parTransId="{A777B0F9-962F-46FB-97B0-8ABAF10C661F}" sibTransId="{CA76506F-4B51-4A18-AFF6-394309D9B259}"/>
    <dgm:cxn modelId="{CA4BA9E0-8D6B-4191-9F2E-BDD831895887}" srcId="{12637FEC-4689-4ADD-BBF6-420C717164E3}" destId="{A0A26F91-C546-4C21-A74A-4B5790C3B5EF}" srcOrd="1" destOrd="0" parTransId="{15C23E99-D3DB-4862-BCD3-06355DC59D50}" sibTransId="{D2F1CB95-7BC8-4BBD-805C-3602CC19AA2A}"/>
    <dgm:cxn modelId="{456FC9E7-59BE-497C-BD72-78352CCAADD1}" type="presOf" srcId="{407E0BEE-C8F9-44F2-A354-754726749BC6}" destId="{0ADB4C0A-BE54-405E-95CF-0C69B1EFAB16}" srcOrd="0" destOrd="0" presId="urn:microsoft.com/office/officeart/2005/8/layout/radial6"/>
    <dgm:cxn modelId="{0EEA69E8-9700-4E06-8CB4-F963F2CBA09D}" type="presOf" srcId="{8E51A67F-DF75-49F9-87C8-2E0CED894B13}" destId="{80E924C4-7882-4CC8-A9AB-E6640D3DCDC3}" srcOrd="0" destOrd="0" presId="urn:microsoft.com/office/officeart/2005/8/layout/radial6"/>
    <dgm:cxn modelId="{D5AE43F0-3D92-4DB1-9137-06C46E3AE2C9}" type="presOf" srcId="{D548598E-4D3E-41E9-B5A4-EC4FAB8C6C68}" destId="{E48C67C4-120B-4A07-835C-E7DEE2C93ED7}" srcOrd="0" destOrd="0" presId="urn:microsoft.com/office/officeart/2005/8/layout/radial6"/>
    <dgm:cxn modelId="{63E21D29-AAB8-4329-936E-62BE1E9F5921}" type="presParOf" srcId="{C48B6D8E-67A4-4313-BCB9-23F555FA8A13}" destId="{A61FE26C-1F33-4B36-B2E3-3D4E8694F6DE}" srcOrd="0" destOrd="0" presId="urn:microsoft.com/office/officeart/2005/8/layout/radial6"/>
    <dgm:cxn modelId="{B84AA9BA-AF28-4DBE-ADD3-D9438E66BB22}" type="presParOf" srcId="{C48B6D8E-67A4-4313-BCB9-23F555FA8A13}" destId="{E48C67C4-120B-4A07-835C-E7DEE2C93ED7}" srcOrd="1" destOrd="0" presId="urn:microsoft.com/office/officeart/2005/8/layout/radial6"/>
    <dgm:cxn modelId="{EF0C4720-F9EE-4140-86A0-25354C8A0A4D}" type="presParOf" srcId="{C48B6D8E-67A4-4313-BCB9-23F555FA8A13}" destId="{EF81BE99-5E14-4831-B6F8-9E4906572EA1}" srcOrd="2" destOrd="0" presId="urn:microsoft.com/office/officeart/2005/8/layout/radial6"/>
    <dgm:cxn modelId="{F55CC3EA-3916-4593-A809-6889D734CB15}" type="presParOf" srcId="{C48B6D8E-67A4-4313-BCB9-23F555FA8A13}" destId="{4A8F9684-F9DC-4CA6-B77F-8A33FD9C2D6E}" srcOrd="3" destOrd="0" presId="urn:microsoft.com/office/officeart/2005/8/layout/radial6"/>
    <dgm:cxn modelId="{F91F28E4-A127-4F94-826C-4CBEC9776D77}" type="presParOf" srcId="{C48B6D8E-67A4-4313-BCB9-23F555FA8A13}" destId="{959E7DAE-FC24-4DFA-8B2E-6ECBEFB3E130}" srcOrd="4" destOrd="0" presId="urn:microsoft.com/office/officeart/2005/8/layout/radial6"/>
    <dgm:cxn modelId="{65928465-3FA6-4236-95AA-119829EC68F4}" type="presParOf" srcId="{C48B6D8E-67A4-4313-BCB9-23F555FA8A13}" destId="{DCC30395-703B-4CE0-8C8A-139E630D7F9F}" srcOrd="5" destOrd="0" presId="urn:microsoft.com/office/officeart/2005/8/layout/radial6"/>
    <dgm:cxn modelId="{0C2277DC-ED5C-441E-B54A-25EB1349A030}" type="presParOf" srcId="{C48B6D8E-67A4-4313-BCB9-23F555FA8A13}" destId="{44D480B6-B91C-41C4-ADE2-24F2B1999AB7}" srcOrd="6" destOrd="0" presId="urn:microsoft.com/office/officeart/2005/8/layout/radial6"/>
    <dgm:cxn modelId="{2E1908FD-103A-44C7-A159-4D49A54A7D80}" type="presParOf" srcId="{C48B6D8E-67A4-4313-BCB9-23F555FA8A13}" destId="{80E924C4-7882-4CC8-A9AB-E6640D3DCDC3}" srcOrd="7" destOrd="0" presId="urn:microsoft.com/office/officeart/2005/8/layout/radial6"/>
    <dgm:cxn modelId="{593231B3-F945-4236-9ED1-DC6E2AF24074}" type="presParOf" srcId="{C48B6D8E-67A4-4313-BCB9-23F555FA8A13}" destId="{42594D75-53B1-481F-836D-F9521136AA21}" srcOrd="8" destOrd="0" presId="urn:microsoft.com/office/officeart/2005/8/layout/radial6"/>
    <dgm:cxn modelId="{31CB27AE-1AED-4044-AAF3-02C62FFA91C2}" type="presParOf" srcId="{C48B6D8E-67A4-4313-BCB9-23F555FA8A13}" destId="{ACEC165C-7B0D-46CA-A103-C01683CCD746}" srcOrd="9" destOrd="0" presId="urn:microsoft.com/office/officeart/2005/8/layout/radial6"/>
    <dgm:cxn modelId="{3AC529A6-F521-4DAF-A225-37DFC66AED09}" type="presParOf" srcId="{C48B6D8E-67A4-4313-BCB9-23F555FA8A13}" destId="{0ADB4C0A-BE54-405E-95CF-0C69B1EFAB16}" srcOrd="10" destOrd="0" presId="urn:microsoft.com/office/officeart/2005/8/layout/radial6"/>
    <dgm:cxn modelId="{D824EEA1-CEDA-4BCF-810D-5B6997690D2E}" type="presParOf" srcId="{C48B6D8E-67A4-4313-BCB9-23F555FA8A13}" destId="{70421FD3-5105-42FC-82E4-0A8BBE014C4A}" srcOrd="11" destOrd="0" presId="urn:microsoft.com/office/officeart/2005/8/layout/radial6"/>
    <dgm:cxn modelId="{DA6EFF89-1F63-4C21-9CF5-7B4DE7CB1E6F}" type="presParOf" srcId="{C48B6D8E-67A4-4313-BCB9-23F555FA8A13}" destId="{9CDB1D75-3C23-4DAC-916B-8F67C3DE35A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81604B-0110-4C07-929E-C13ED1B152DC}" type="doc">
      <dgm:prSet loTypeId="urn:microsoft.com/office/officeart/2005/8/layout/radial4" loCatId="relationship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99770966-D1C1-41E1-9A1A-239A19240CF6}">
      <dgm:prSet phldrT="[Testo]" custT="1"/>
      <dgm:spPr/>
      <dgm:t>
        <a:bodyPr/>
        <a:lstStyle/>
        <a:p>
          <a:r>
            <a:rPr lang="it-IT" sz="2800" b="1" dirty="0"/>
            <a:t>PROGRAMMAZIONE ANNUALE</a:t>
          </a:r>
        </a:p>
      </dgm:t>
    </dgm:pt>
    <dgm:pt modelId="{FA762CC9-75EA-4A0F-8190-F406575FB1DF}" type="parTrans" cxnId="{58640231-2575-47B1-BBD3-ACBA9D11FEB1}">
      <dgm:prSet/>
      <dgm:spPr/>
      <dgm:t>
        <a:bodyPr/>
        <a:lstStyle/>
        <a:p>
          <a:endParaRPr lang="it-IT"/>
        </a:p>
      </dgm:t>
    </dgm:pt>
    <dgm:pt modelId="{CF71F023-A3A9-4DE2-9CF2-683F279A3DA2}" type="sibTrans" cxnId="{58640231-2575-47B1-BBD3-ACBA9D11FEB1}">
      <dgm:prSet/>
      <dgm:spPr/>
      <dgm:t>
        <a:bodyPr/>
        <a:lstStyle/>
        <a:p>
          <a:endParaRPr lang="it-IT"/>
        </a:p>
      </dgm:t>
    </dgm:pt>
    <dgm:pt modelId="{55C066CC-AEDF-445E-B94A-ACF9B583271F}">
      <dgm:prSet phldrT="[Testo]" custT="1"/>
      <dgm:spPr/>
      <dgm:t>
        <a:bodyPr/>
        <a:lstStyle/>
        <a:p>
          <a:r>
            <a:rPr lang="it-IT" sz="2200" b="1" dirty="0"/>
            <a:t>OBIETTIVI</a:t>
          </a:r>
        </a:p>
        <a:p>
          <a:r>
            <a:rPr lang="it-IT" sz="2200" b="1" dirty="0"/>
            <a:t>MINIMI</a:t>
          </a:r>
        </a:p>
      </dgm:t>
    </dgm:pt>
    <dgm:pt modelId="{C8D003B6-80DF-4425-9D98-303A23F098F0}" type="parTrans" cxnId="{1B7C4F02-B583-4416-92EB-D9430B362AFC}">
      <dgm:prSet/>
      <dgm:spPr/>
      <dgm:t>
        <a:bodyPr/>
        <a:lstStyle/>
        <a:p>
          <a:endParaRPr lang="it-IT"/>
        </a:p>
      </dgm:t>
    </dgm:pt>
    <dgm:pt modelId="{17535762-8684-4836-8605-4F39ED9A8615}" type="sibTrans" cxnId="{1B7C4F02-B583-4416-92EB-D9430B362AFC}">
      <dgm:prSet/>
      <dgm:spPr/>
      <dgm:t>
        <a:bodyPr/>
        <a:lstStyle/>
        <a:p>
          <a:endParaRPr lang="it-IT"/>
        </a:p>
      </dgm:t>
    </dgm:pt>
    <dgm:pt modelId="{9DA1712B-2BFC-4511-8CE6-28A84D955385}">
      <dgm:prSet phldrT="[Testo]" custT="1"/>
      <dgm:spPr/>
      <dgm:t>
        <a:bodyPr/>
        <a:lstStyle/>
        <a:p>
          <a:r>
            <a:rPr lang="it-IT" sz="2100" b="1" dirty="0"/>
            <a:t>PROGRAMMAZIONE SEMPLIFICATA</a:t>
          </a:r>
        </a:p>
      </dgm:t>
    </dgm:pt>
    <dgm:pt modelId="{600EFB3C-F245-4EC6-BC3D-DA2116C843B4}" type="parTrans" cxnId="{E0C435D6-E1C9-475A-BBF4-DCEF3EF5A2EE}">
      <dgm:prSet/>
      <dgm:spPr/>
      <dgm:t>
        <a:bodyPr/>
        <a:lstStyle/>
        <a:p>
          <a:endParaRPr lang="it-IT"/>
        </a:p>
      </dgm:t>
    </dgm:pt>
    <dgm:pt modelId="{A2F5F313-A418-4A9C-8E0B-7A97155A4FDD}" type="sibTrans" cxnId="{E0C435D6-E1C9-475A-BBF4-DCEF3EF5A2EE}">
      <dgm:prSet/>
      <dgm:spPr/>
      <dgm:t>
        <a:bodyPr/>
        <a:lstStyle/>
        <a:p>
          <a:endParaRPr lang="it-IT"/>
        </a:p>
      </dgm:t>
    </dgm:pt>
    <dgm:pt modelId="{4DF7391A-5D89-4447-9D97-3D97E883441B}">
      <dgm:prSet phldrT="[Testo]" custT="1"/>
      <dgm:spPr/>
      <dgm:t>
        <a:bodyPr/>
        <a:lstStyle/>
        <a:p>
          <a:r>
            <a:rPr lang="it-IT" sz="2100" b="1" dirty="0"/>
            <a:t>PROGRAMMAZIONE DIFFERENZIATA</a:t>
          </a:r>
        </a:p>
      </dgm:t>
    </dgm:pt>
    <dgm:pt modelId="{5AC92557-68F9-433C-AFE6-AE6BA6DAC8E9}" type="parTrans" cxnId="{B2D860FC-B785-4179-B094-0B652B7404E7}">
      <dgm:prSet/>
      <dgm:spPr/>
      <dgm:t>
        <a:bodyPr/>
        <a:lstStyle/>
        <a:p>
          <a:endParaRPr lang="it-IT"/>
        </a:p>
      </dgm:t>
    </dgm:pt>
    <dgm:pt modelId="{D7B28E78-40EE-4379-89EA-96CBFA1519FC}" type="sibTrans" cxnId="{B2D860FC-B785-4179-B094-0B652B7404E7}">
      <dgm:prSet/>
      <dgm:spPr/>
      <dgm:t>
        <a:bodyPr/>
        <a:lstStyle/>
        <a:p>
          <a:endParaRPr lang="it-IT"/>
        </a:p>
      </dgm:t>
    </dgm:pt>
    <dgm:pt modelId="{D2201311-DEC1-49C8-8F54-5DE0F4BD6C33}" type="pres">
      <dgm:prSet presAssocID="{D381604B-0110-4C07-929E-C13ED1B152D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D459987-9490-43DC-B7B2-93F01D6F0177}" type="pres">
      <dgm:prSet presAssocID="{99770966-D1C1-41E1-9A1A-239A19240CF6}" presName="centerShape" presStyleLbl="node0" presStyleIdx="0" presStyleCnt="1"/>
      <dgm:spPr/>
    </dgm:pt>
    <dgm:pt modelId="{E3C852A0-491A-46C0-ABD3-F8A041664C94}" type="pres">
      <dgm:prSet presAssocID="{C8D003B6-80DF-4425-9D98-303A23F098F0}" presName="parTrans" presStyleLbl="bgSibTrans2D1" presStyleIdx="0" presStyleCnt="3"/>
      <dgm:spPr/>
    </dgm:pt>
    <dgm:pt modelId="{99D36BA2-EBF4-4AFF-BBE4-1B5771D1A5CC}" type="pres">
      <dgm:prSet presAssocID="{55C066CC-AEDF-445E-B94A-ACF9B583271F}" presName="node" presStyleLbl="node1" presStyleIdx="0" presStyleCnt="3">
        <dgm:presLayoutVars>
          <dgm:bulletEnabled val="1"/>
        </dgm:presLayoutVars>
      </dgm:prSet>
      <dgm:spPr/>
    </dgm:pt>
    <dgm:pt modelId="{BACC0183-2F1F-49CD-9C0F-7E80E719F07D}" type="pres">
      <dgm:prSet presAssocID="{600EFB3C-F245-4EC6-BC3D-DA2116C843B4}" presName="parTrans" presStyleLbl="bgSibTrans2D1" presStyleIdx="1" presStyleCnt="3"/>
      <dgm:spPr/>
    </dgm:pt>
    <dgm:pt modelId="{87F6C96B-31DE-40BC-ABF9-1780886C827E}" type="pres">
      <dgm:prSet presAssocID="{9DA1712B-2BFC-4511-8CE6-28A84D955385}" presName="node" presStyleLbl="node1" presStyleIdx="1" presStyleCnt="3">
        <dgm:presLayoutVars>
          <dgm:bulletEnabled val="1"/>
        </dgm:presLayoutVars>
      </dgm:prSet>
      <dgm:spPr/>
    </dgm:pt>
    <dgm:pt modelId="{4467FB95-2E4F-4526-A087-6B426B4EE93A}" type="pres">
      <dgm:prSet presAssocID="{5AC92557-68F9-433C-AFE6-AE6BA6DAC8E9}" presName="parTrans" presStyleLbl="bgSibTrans2D1" presStyleIdx="2" presStyleCnt="3"/>
      <dgm:spPr/>
    </dgm:pt>
    <dgm:pt modelId="{20D53FF2-B993-4686-9DA8-BDF9C94119D3}" type="pres">
      <dgm:prSet presAssocID="{4DF7391A-5D89-4447-9D97-3D97E883441B}" presName="node" presStyleLbl="node1" presStyleIdx="2" presStyleCnt="3">
        <dgm:presLayoutVars>
          <dgm:bulletEnabled val="1"/>
        </dgm:presLayoutVars>
      </dgm:prSet>
      <dgm:spPr/>
    </dgm:pt>
  </dgm:ptLst>
  <dgm:cxnLst>
    <dgm:cxn modelId="{1B7C4F02-B583-4416-92EB-D9430B362AFC}" srcId="{99770966-D1C1-41E1-9A1A-239A19240CF6}" destId="{55C066CC-AEDF-445E-B94A-ACF9B583271F}" srcOrd="0" destOrd="0" parTransId="{C8D003B6-80DF-4425-9D98-303A23F098F0}" sibTransId="{17535762-8684-4836-8605-4F39ED9A8615}"/>
    <dgm:cxn modelId="{47275E09-409B-4E07-9ACD-8AA85259E33C}" type="presOf" srcId="{600EFB3C-F245-4EC6-BC3D-DA2116C843B4}" destId="{BACC0183-2F1F-49CD-9C0F-7E80E719F07D}" srcOrd="0" destOrd="0" presId="urn:microsoft.com/office/officeart/2005/8/layout/radial4"/>
    <dgm:cxn modelId="{58640231-2575-47B1-BBD3-ACBA9D11FEB1}" srcId="{D381604B-0110-4C07-929E-C13ED1B152DC}" destId="{99770966-D1C1-41E1-9A1A-239A19240CF6}" srcOrd="0" destOrd="0" parTransId="{FA762CC9-75EA-4A0F-8190-F406575FB1DF}" sibTransId="{CF71F023-A3A9-4DE2-9CF2-683F279A3DA2}"/>
    <dgm:cxn modelId="{55925331-0908-486C-9947-163031329935}" type="presOf" srcId="{C8D003B6-80DF-4425-9D98-303A23F098F0}" destId="{E3C852A0-491A-46C0-ABD3-F8A041664C94}" srcOrd="0" destOrd="0" presId="urn:microsoft.com/office/officeart/2005/8/layout/radial4"/>
    <dgm:cxn modelId="{4A8DB1A2-44CF-4DF6-995A-DD70728FEF60}" type="presOf" srcId="{9DA1712B-2BFC-4511-8CE6-28A84D955385}" destId="{87F6C96B-31DE-40BC-ABF9-1780886C827E}" srcOrd="0" destOrd="0" presId="urn:microsoft.com/office/officeart/2005/8/layout/radial4"/>
    <dgm:cxn modelId="{14F352AE-E21E-4056-8465-6CFEDDDB2507}" type="presOf" srcId="{5AC92557-68F9-433C-AFE6-AE6BA6DAC8E9}" destId="{4467FB95-2E4F-4526-A087-6B426B4EE93A}" srcOrd="0" destOrd="0" presId="urn:microsoft.com/office/officeart/2005/8/layout/radial4"/>
    <dgm:cxn modelId="{E1144EBB-B91B-419A-954F-46D0081D89B8}" type="presOf" srcId="{D381604B-0110-4C07-929E-C13ED1B152DC}" destId="{D2201311-DEC1-49C8-8F54-5DE0F4BD6C33}" srcOrd="0" destOrd="0" presId="urn:microsoft.com/office/officeart/2005/8/layout/radial4"/>
    <dgm:cxn modelId="{6B3DF2BB-B3ED-4F32-9DFE-73D4C3D25430}" type="presOf" srcId="{55C066CC-AEDF-445E-B94A-ACF9B583271F}" destId="{99D36BA2-EBF4-4AFF-BBE4-1B5771D1A5CC}" srcOrd="0" destOrd="0" presId="urn:microsoft.com/office/officeart/2005/8/layout/radial4"/>
    <dgm:cxn modelId="{5F9CCFBC-CA82-42BF-A7BF-C2260FC8DF91}" type="presOf" srcId="{4DF7391A-5D89-4447-9D97-3D97E883441B}" destId="{20D53FF2-B993-4686-9DA8-BDF9C94119D3}" srcOrd="0" destOrd="0" presId="urn:microsoft.com/office/officeart/2005/8/layout/radial4"/>
    <dgm:cxn modelId="{E0C435D6-E1C9-475A-BBF4-DCEF3EF5A2EE}" srcId="{99770966-D1C1-41E1-9A1A-239A19240CF6}" destId="{9DA1712B-2BFC-4511-8CE6-28A84D955385}" srcOrd="1" destOrd="0" parTransId="{600EFB3C-F245-4EC6-BC3D-DA2116C843B4}" sibTransId="{A2F5F313-A418-4A9C-8E0B-7A97155A4FDD}"/>
    <dgm:cxn modelId="{B2D860FC-B785-4179-B094-0B652B7404E7}" srcId="{99770966-D1C1-41E1-9A1A-239A19240CF6}" destId="{4DF7391A-5D89-4447-9D97-3D97E883441B}" srcOrd="2" destOrd="0" parTransId="{5AC92557-68F9-433C-AFE6-AE6BA6DAC8E9}" sibTransId="{D7B28E78-40EE-4379-89EA-96CBFA1519FC}"/>
    <dgm:cxn modelId="{5551F2FF-B1B1-4A52-A4DE-49AA4B241E9C}" type="presOf" srcId="{99770966-D1C1-41E1-9A1A-239A19240CF6}" destId="{0D459987-9490-43DC-B7B2-93F01D6F0177}" srcOrd="0" destOrd="0" presId="urn:microsoft.com/office/officeart/2005/8/layout/radial4"/>
    <dgm:cxn modelId="{0855E0C0-7874-4DB7-8105-6E583F58AD3F}" type="presParOf" srcId="{D2201311-DEC1-49C8-8F54-5DE0F4BD6C33}" destId="{0D459987-9490-43DC-B7B2-93F01D6F0177}" srcOrd="0" destOrd="0" presId="urn:microsoft.com/office/officeart/2005/8/layout/radial4"/>
    <dgm:cxn modelId="{061A55A3-31D2-405F-8525-B9B8E6C9D7FD}" type="presParOf" srcId="{D2201311-DEC1-49C8-8F54-5DE0F4BD6C33}" destId="{E3C852A0-491A-46C0-ABD3-F8A041664C94}" srcOrd="1" destOrd="0" presId="urn:microsoft.com/office/officeart/2005/8/layout/radial4"/>
    <dgm:cxn modelId="{74A4F480-1830-4605-A2F2-D1A6B36C9F1F}" type="presParOf" srcId="{D2201311-DEC1-49C8-8F54-5DE0F4BD6C33}" destId="{99D36BA2-EBF4-4AFF-BBE4-1B5771D1A5CC}" srcOrd="2" destOrd="0" presId="urn:microsoft.com/office/officeart/2005/8/layout/radial4"/>
    <dgm:cxn modelId="{1558DE3B-2533-4167-BEA5-FAA4CE2770AE}" type="presParOf" srcId="{D2201311-DEC1-49C8-8F54-5DE0F4BD6C33}" destId="{BACC0183-2F1F-49CD-9C0F-7E80E719F07D}" srcOrd="3" destOrd="0" presId="urn:microsoft.com/office/officeart/2005/8/layout/radial4"/>
    <dgm:cxn modelId="{E8BCCA4E-0BC2-4AB3-BD31-19A6C6FAA87C}" type="presParOf" srcId="{D2201311-DEC1-49C8-8F54-5DE0F4BD6C33}" destId="{87F6C96B-31DE-40BC-ABF9-1780886C827E}" srcOrd="4" destOrd="0" presId="urn:microsoft.com/office/officeart/2005/8/layout/radial4"/>
    <dgm:cxn modelId="{896A056A-068F-468E-BB43-61A057BE7E87}" type="presParOf" srcId="{D2201311-DEC1-49C8-8F54-5DE0F4BD6C33}" destId="{4467FB95-2E4F-4526-A087-6B426B4EE93A}" srcOrd="5" destOrd="0" presId="urn:microsoft.com/office/officeart/2005/8/layout/radial4"/>
    <dgm:cxn modelId="{C5AA7E3D-801A-44FC-ACA9-BE20C256B9A6}" type="presParOf" srcId="{D2201311-DEC1-49C8-8F54-5DE0F4BD6C33}" destId="{20D53FF2-B993-4686-9DA8-BDF9C94119D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C341BF-7562-47B6-A340-B1DBB4FB64E3}" type="doc">
      <dgm:prSet loTypeId="urn:microsoft.com/office/officeart/2005/8/layout/funnel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667DA35C-A25F-43F7-AFF7-1D0BC5DF162B}">
      <dgm:prSet phldrT="[Testo]" custT="1"/>
      <dgm:spPr/>
      <dgm:t>
        <a:bodyPr/>
        <a:lstStyle/>
        <a:p>
          <a:r>
            <a:rPr lang="it-IT" sz="1600" dirty="0"/>
            <a:t>DIAGNOSI FUNZIONALE</a:t>
          </a:r>
        </a:p>
      </dgm:t>
    </dgm:pt>
    <dgm:pt modelId="{E8C4BD19-71F3-4999-BE59-43198D443303}" type="parTrans" cxnId="{6DF17E46-F6AD-499E-B051-7A6674AC4165}">
      <dgm:prSet/>
      <dgm:spPr/>
      <dgm:t>
        <a:bodyPr/>
        <a:lstStyle/>
        <a:p>
          <a:endParaRPr lang="it-IT"/>
        </a:p>
      </dgm:t>
    </dgm:pt>
    <dgm:pt modelId="{F958ECBE-B5C4-49CB-A434-3743A20273F5}" type="sibTrans" cxnId="{6DF17E46-F6AD-499E-B051-7A6674AC4165}">
      <dgm:prSet/>
      <dgm:spPr/>
      <dgm:t>
        <a:bodyPr/>
        <a:lstStyle/>
        <a:p>
          <a:endParaRPr lang="it-IT"/>
        </a:p>
      </dgm:t>
    </dgm:pt>
    <dgm:pt modelId="{8CA911BF-837F-47E9-AB22-4819031E4B90}">
      <dgm:prSet phldrT="[Testo]" custT="1"/>
      <dgm:spPr/>
      <dgm:t>
        <a:bodyPr/>
        <a:lstStyle/>
        <a:p>
          <a:r>
            <a:rPr lang="it-IT" sz="1600" dirty="0"/>
            <a:t>PROFILO DINAMICO FUNZIONALE</a:t>
          </a:r>
        </a:p>
      </dgm:t>
    </dgm:pt>
    <dgm:pt modelId="{42DFCF74-CF72-4B39-AECC-816BFE60083A}" type="parTrans" cxnId="{7871947C-661B-4897-9D32-5B0A9F75F354}">
      <dgm:prSet/>
      <dgm:spPr/>
      <dgm:t>
        <a:bodyPr/>
        <a:lstStyle/>
        <a:p>
          <a:endParaRPr lang="it-IT"/>
        </a:p>
      </dgm:t>
    </dgm:pt>
    <dgm:pt modelId="{5866C53A-F80B-48BA-B3EA-6E402C34D709}" type="sibTrans" cxnId="{7871947C-661B-4897-9D32-5B0A9F75F354}">
      <dgm:prSet/>
      <dgm:spPr/>
      <dgm:t>
        <a:bodyPr/>
        <a:lstStyle/>
        <a:p>
          <a:endParaRPr lang="it-IT"/>
        </a:p>
      </dgm:t>
    </dgm:pt>
    <dgm:pt modelId="{A0C38BD8-6033-46D5-8E19-C7335A5F2A35}">
      <dgm:prSet phldrT="[Testo]"/>
      <dgm:spPr/>
      <dgm:t>
        <a:bodyPr/>
        <a:lstStyle/>
        <a:p>
          <a:r>
            <a:rPr lang="it-IT" b="1" dirty="0">
              <a:solidFill>
                <a:schemeClr val="bg1"/>
              </a:solidFill>
            </a:rPr>
            <a:t>PROFILO DESCRITTIVO </a:t>
          </a:r>
          <a:r>
            <a:rPr lang="it-IT" b="1" dirty="0" err="1">
              <a:solidFill>
                <a:schemeClr val="bg1"/>
              </a:solidFill>
            </a:rPr>
            <a:t>DI</a:t>
          </a:r>
          <a:r>
            <a:rPr lang="it-IT" b="1" dirty="0">
              <a:solidFill>
                <a:schemeClr val="bg1"/>
              </a:solidFill>
            </a:rPr>
            <a:t> FUNZIONAMENTO (PDF)</a:t>
          </a:r>
        </a:p>
      </dgm:t>
    </dgm:pt>
    <dgm:pt modelId="{EFA4C6ED-0995-4CC0-A8B9-3C6F5A394207}" type="parTrans" cxnId="{D49AE13E-2CA5-4B78-ABC7-65D3A0B264B8}">
      <dgm:prSet/>
      <dgm:spPr/>
      <dgm:t>
        <a:bodyPr/>
        <a:lstStyle/>
        <a:p>
          <a:endParaRPr lang="it-IT"/>
        </a:p>
      </dgm:t>
    </dgm:pt>
    <dgm:pt modelId="{91F6EC6C-B9AB-4CE7-B399-C23215DE39B6}" type="sibTrans" cxnId="{D49AE13E-2CA5-4B78-ABC7-65D3A0B264B8}">
      <dgm:prSet/>
      <dgm:spPr/>
      <dgm:t>
        <a:bodyPr/>
        <a:lstStyle/>
        <a:p>
          <a:endParaRPr lang="it-IT"/>
        </a:p>
      </dgm:t>
    </dgm:pt>
    <dgm:pt modelId="{731F2127-D240-4961-9995-E4AA6ECFFF4D}" type="pres">
      <dgm:prSet presAssocID="{39C341BF-7562-47B6-A340-B1DBB4FB64E3}" presName="Name0" presStyleCnt="0">
        <dgm:presLayoutVars>
          <dgm:chMax val="4"/>
          <dgm:resizeHandles val="exact"/>
        </dgm:presLayoutVars>
      </dgm:prSet>
      <dgm:spPr/>
    </dgm:pt>
    <dgm:pt modelId="{18EC29FD-A53C-442E-B5E4-44A301BBD9C3}" type="pres">
      <dgm:prSet presAssocID="{39C341BF-7562-47B6-A340-B1DBB4FB64E3}" presName="ellipse" presStyleLbl="trBgShp" presStyleIdx="0" presStyleCnt="1"/>
      <dgm:spPr/>
    </dgm:pt>
    <dgm:pt modelId="{936FBE50-7D71-4CEA-863F-AED6A00B5F89}" type="pres">
      <dgm:prSet presAssocID="{39C341BF-7562-47B6-A340-B1DBB4FB64E3}" presName="arrow1" presStyleLbl="fgShp" presStyleIdx="0" presStyleCnt="1"/>
      <dgm:spPr/>
    </dgm:pt>
    <dgm:pt modelId="{DC628710-610D-4DA0-B21E-A8E4312DB7DB}" type="pres">
      <dgm:prSet presAssocID="{39C341BF-7562-47B6-A340-B1DBB4FB64E3}" presName="rectangle" presStyleLbl="revTx" presStyleIdx="0" presStyleCnt="1">
        <dgm:presLayoutVars>
          <dgm:bulletEnabled val="1"/>
        </dgm:presLayoutVars>
      </dgm:prSet>
      <dgm:spPr/>
    </dgm:pt>
    <dgm:pt modelId="{ACB083F2-66CA-4B21-8E13-D3183526F0AD}" type="pres">
      <dgm:prSet presAssocID="{8CA911BF-837F-47E9-AB22-4819031E4B90}" presName="item1" presStyleLbl="node1" presStyleIdx="0" presStyleCnt="2" custScaleX="130358" custScaleY="122688" custLinFactNeighborX="-3504" custLinFactNeighborY="-876">
        <dgm:presLayoutVars>
          <dgm:bulletEnabled val="1"/>
        </dgm:presLayoutVars>
      </dgm:prSet>
      <dgm:spPr/>
    </dgm:pt>
    <dgm:pt modelId="{0F6FA878-8D23-4B9D-B5F8-11490F35E935}" type="pres">
      <dgm:prSet presAssocID="{A0C38BD8-6033-46D5-8E19-C7335A5F2A35}" presName="item2" presStyleLbl="node1" presStyleIdx="1" presStyleCnt="2" custScaleX="133607" custScaleY="126776" custLinFactNeighborY="-7008">
        <dgm:presLayoutVars>
          <dgm:bulletEnabled val="1"/>
        </dgm:presLayoutVars>
      </dgm:prSet>
      <dgm:spPr/>
    </dgm:pt>
    <dgm:pt modelId="{AF8DDFF6-0F75-41AB-B0B7-5DCC846D27E0}" type="pres">
      <dgm:prSet presAssocID="{39C341BF-7562-47B6-A340-B1DBB4FB64E3}" presName="funnel" presStyleLbl="trAlignAcc1" presStyleIdx="0" presStyleCnt="1"/>
      <dgm:spPr/>
    </dgm:pt>
  </dgm:ptLst>
  <dgm:cxnLst>
    <dgm:cxn modelId="{D49AE13E-2CA5-4B78-ABC7-65D3A0B264B8}" srcId="{39C341BF-7562-47B6-A340-B1DBB4FB64E3}" destId="{A0C38BD8-6033-46D5-8E19-C7335A5F2A35}" srcOrd="2" destOrd="0" parTransId="{EFA4C6ED-0995-4CC0-A8B9-3C6F5A394207}" sibTransId="{91F6EC6C-B9AB-4CE7-B399-C23215DE39B6}"/>
    <dgm:cxn modelId="{B64DF763-BBB6-497A-9EA6-5F2A2F337D47}" type="presOf" srcId="{667DA35C-A25F-43F7-AFF7-1D0BC5DF162B}" destId="{0F6FA878-8D23-4B9D-B5F8-11490F35E935}" srcOrd="0" destOrd="0" presId="urn:microsoft.com/office/officeart/2005/8/layout/funnel1"/>
    <dgm:cxn modelId="{6DF17E46-F6AD-499E-B051-7A6674AC4165}" srcId="{39C341BF-7562-47B6-A340-B1DBB4FB64E3}" destId="{667DA35C-A25F-43F7-AFF7-1D0BC5DF162B}" srcOrd="0" destOrd="0" parTransId="{E8C4BD19-71F3-4999-BE59-43198D443303}" sibTransId="{F958ECBE-B5C4-49CB-A434-3743A20273F5}"/>
    <dgm:cxn modelId="{FD503C50-58FF-410F-9C5E-59908236F942}" type="presOf" srcId="{A0C38BD8-6033-46D5-8E19-C7335A5F2A35}" destId="{DC628710-610D-4DA0-B21E-A8E4312DB7DB}" srcOrd="0" destOrd="0" presId="urn:microsoft.com/office/officeart/2005/8/layout/funnel1"/>
    <dgm:cxn modelId="{7871947C-661B-4897-9D32-5B0A9F75F354}" srcId="{39C341BF-7562-47B6-A340-B1DBB4FB64E3}" destId="{8CA911BF-837F-47E9-AB22-4819031E4B90}" srcOrd="1" destOrd="0" parTransId="{42DFCF74-CF72-4B39-AECC-816BFE60083A}" sibTransId="{5866C53A-F80B-48BA-B3EA-6E402C34D709}"/>
    <dgm:cxn modelId="{32C08787-E03C-42C4-A4F3-20FCABD3C279}" type="presOf" srcId="{39C341BF-7562-47B6-A340-B1DBB4FB64E3}" destId="{731F2127-D240-4961-9995-E4AA6ECFFF4D}" srcOrd="0" destOrd="0" presId="urn:microsoft.com/office/officeart/2005/8/layout/funnel1"/>
    <dgm:cxn modelId="{E3429EBF-9A54-423E-8C14-D88B205761DE}" type="presOf" srcId="{8CA911BF-837F-47E9-AB22-4819031E4B90}" destId="{ACB083F2-66CA-4B21-8E13-D3183526F0AD}" srcOrd="0" destOrd="0" presId="urn:microsoft.com/office/officeart/2005/8/layout/funnel1"/>
    <dgm:cxn modelId="{FC767BF1-E72E-470F-9ACB-1FE52CC2F356}" type="presParOf" srcId="{731F2127-D240-4961-9995-E4AA6ECFFF4D}" destId="{18EC29FD-A53C-442E-B5E4-44A301BBD9C3}" srcOrd="0" destOrd="0" presId="urn:microsoft.com/office/officeart/2005/8/layout/funnel1"/>
    <dgm:cxn modelId="{29EC6264-578E-42E8-B86E-D02BDB40C326}" type="presParOf" srcId="{731F2127-D240-4961-9995-E4AA6ECFFF4D}" destId="{936FBE50-7D71-4CEA-863F-AED6A00B5F89}" srcOrd="1" destOrd="0" presId="urn:microsoft.com/office/officeart/2005/8/layout/funnel1"/>
    <dgm:cxn modelId="{AD56AB85-5A5F-49CD-B108-1CF1CA27AD73}" type="presParOf" srcId="{731F2127-D240-4961-9995-E4AA6ECFFF4D}" destId="{DC628710-610D-4DA0-B21E-A8E4312DB7DB}" srcOrd="2" destOrd="0" presId="urn:microsoft.com/office/officeart/2005/8/layout/funnel1"/>
    <dgm:cxn modelId="{7190BB63-E4EE-4D4E-9BC0-5A79A81FD104}" type="presParOf" srcId="{731F2127-D240-4961-9995-E4AA6ECFFF4D}" destId="{ACB083F2-66CA-4B21-8E13-D3183526F0AD}" srcOrd="3" destOrd="0" presId="urn:microsoft.com/office/officeart/2005/8/layout/funnel1"/>
    <dgm:cxn modelId="{0E01F180-C5E9-41EA-AAD6-B49262FE31CC}" type="presParOf" srcId="{731F2127-D240-4961-9995-E4AA6ECFFF4D}" destId="{0F6FA878-8D23-4B9D-B5F8-11490F35E935}" srcOrd="4" destOrd="0" presId="urn:microsoft.com/office/officeart/2005/8/layout/funnel1"/>
    <dgm:cxn modelId="{D2625B32-55F7-47B2-B9C5-46F05E1FD120}" type="presParOf" srcId="{731F2127-D240-4961-9995-E4AA6ECFFF4D}" destId="{AF8DDFF6-0F75-41AB-B0B7-5DCC846D27E0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DBE670-B30C-44A2-A655-025A33773D54}" type="doc">
      <dgm:prSet loTypeId="urn:microsoft.com/office/officeart/2005/8/layout/vList6" loCatId="process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5027FAD8-E128-4490-ACF8-C878199A91AC}">
      <dgm:prSet phldrT="[Testo]"/>
      <dgm:spPr/>
      <dgm:t>
        <a:bodyPr/>
        <a:lstStyle/>
        <a:p>
          <a:r>
            <a:rPr lang="it-IT" dirty="0"/>
            <a:t>Funzioni e Strutture Corporee</a:t>
          </a:r>
        </a:p>
      </dgm:t>
    </dgm:pt>
    <dgm:pt modelId="{EC819A5C-C944-4CCC-A59B-73D99ED51411}" type="parTrans" cxnId="{108B3DE2-4201-4132-9249-966EAF945CCA}">
      <dgm:prSet/>
      <dgm:spPr/>
      <dgm:t>
        <a:bodyPr/>
        <a:lstStyle/>
        <a:p>
          <a:endParaRPr lang="it-IT"/>
        </a:p>
      </dgm:t>
    </dgm:pt>
    <dgm:pt modelId="{FB52CB73-ACC0-4D4E-85A7-03D672D0C2D8}" type="sibTrans" cxnId="{108B3DE2-4201-4132-9249-966EAF945CCA}">
      <dgm:prSet/>
      <dgm:spPr/>
      <dgm:t>
        <a:bodyPr/>
        <a:lstStyle/>
        <a:p>
          <a:endParaRPr lang="it-IT"/>
        </a:p>
      </dgm:t>
    </dgm:pt>
    <dgm:pt modelId="{2A0DE863-246E-46C3-BE64-3092BC9C089E}">
      <dgm:prSet phldrT="[Testo]"/>
      <dgm:spPr/>
      <dgm:t>
        <a:bodyPr/>
        <a:lstStyle/>
        <a:p>
          <a:pPr algn="l"/>
          <a:r>
            <a:rPr lang="it-IT" dirty="0"/>
            <a:t>ASL</a:t>
          </a:r>
        </a:p>
      </dgm:t>
    </dgm:pt>
    <dgm:pt modelId="{707F2FDC-CEFB-416A-8C0B-CB9DF4083ED9}" type="parTrans" cxnId="{C0CAB2D2-1EE8-46DB-9CB1-64B32E6C3BD2}">
      <dgm:prSet/>
      <dgm:spPr/>
      <dgm:t>
        <a:bodyPr/>
        <a:lstStyle/>
        <a:p>
          <a:endParaRPr lang="it-IT"/>
        </a:p>
      </dgm:t>
    </dgm:pt>
    <dgm:pt modelId="{5FB4B82E-E4B1-419A-A62C-051AF8990F3D}" type="sibTrans" cxnId="{C0CAB2D2-1EE8-46DB-9CB1-64B32E6C3BD2}">
      <dgm:prSet/>
      <dgm:spPr/>
      <dgm:t>
        <a:bodyPr/>
        <a:lstStyle/>
        <a:p>
          <a:endParaRPr lang="it-IT"/>
        </a:p>
      </dgm:t>
    </dgm:pt>
    <dgm:pt modelId="{B60A61D0-D4B7-4EE8-A0DC-5DB8C6B4B441}">
      <dgm:prSet phldrT="[Testo]"/>
      <dgm:spPr/>
      <dgm:t>
        <a:bodyPr/>
        <a:lstStyle/>
        <a:p>
          <a:r>
            <a:rPr lang="it-IT" dirty="0"/>
            <a:t>Attività e Partecipazione</a:t>
          </a:r>
        </a:p>
      </dgm:t>
    </dgm:pt>
    <dgm:pt modelId="{E4DAC10C-766F-41F5-A202-CCC090551187}" type="parTrans" cxnId="{3B73633F-5B00-40A4-9F04-4C50877E850C}">
      <dgm:prSet/>
      <dgm:spPr/>
      <dgm:t>
        <a:bodyPr/>
        <a:lstStyle/>
        <a:p>
          <a:endParaRPr lang="it-IT"/>
        </a:p>
      </dgm:t>
    </dgm:pt>
    <dgm:pt modelId="{87643E0D-400F-411F-8197-92323930031D}" type="sibTrans" cxnId="{3B73633F-5B00-40A4-9F04-4C50877E850C}">
      <dgm:prSet/>
      <dgm:spPr/>
      <dgm:t>
        <a:bodyPr/>
        <a:lstStyle/>
        <a:p>
          <a:endParaRPr lang="it-IT"/>
        </a:p>
      </dgm:t>
    </dgm:pt>
    <dgm:pt modelId="{AA8DA575-C335-48FA-85DD-7259DBBE839B}">
      <dgm:prSet phldrT="[Testo]"/>
      <dgm:spPr/>
      <dgm:t>
        <a:bodyPr/>
        <a:lstStyle/>
        <a:p>
          <a:r>
            <a:rPr lang="it-IT" dirty="0"/>
            <a:t>Insegnanti</a:t>
          </a:r>
        </a:p>
      </dgm:t>
    </dgm:pt>
    <dgm:pt modelId="{188C4BB8-B06F-4306-A3BC-B15F1FB01711}" type="parTrans" cxnId="{669CCBAD-8F8F-4D58-BEBC-7C330B4BEBE2}">
      <dgm:prSet/>
      <dgm:spPr/>
      <dgm:t>
        <a:bodyPr/>
        <a:lstStyle/>
        <a:p>
          <a:endParaRPr lang="it-IT"/>
        </a:p>
      </dgm:t>
    </dgm:pt>
    <dgm:pt modelId="{9EE50ECB-19CA-4364-AD96-6047B6DC0CB8}" type="sibTrans" cxnId="{669CCBAD-8F8F-4D58-BEBC-7C330B4BEBE2}">
      <dgm:prSet/>
      <dgm:spPr/>
      <dgm:t>
        <a:bodyPr/>
        <a:lstStyle/>
        <a:p>
          <a:endParaRPr lang="it-IT"/>
        </a:p>
      </dgm:t>
    </dgm:pt>
    <dgm:pt modelId="{D7ECD7AE-643D-4E60-AFE2-3AE6B24F384D}" type="pres">
      <dgm:prSet presAssocID="{43DBE670-B30C-44A2-A655-025A33773D54}" presName="Name0" presStyleCnt="0">
        <dgm:presLayoutVars>
          <dgm:dir/>
          <dgm:animLvl val="lvl"/>
          <dgm:resizeHandles/>
        </dgm:presLayoutVars>
      </dgm:prSet>
      <dgm:spPr/>
    </dgm:pt>
    <dgm:pt modelId="{8E57837E-88CA-4196-A463-736C23B71BCC}" type="pres">
      <dgm:prSet presAssocID="{5027FAD8-E128-4490-ACF8-C878199A91AC}" presName="linNode" presStyleCnt="0"/>
      <dgm:spPr/>
    </dgm:pt>
    <dgm:pt modelId="{69052FA8-E3CA-4968-A99B-D9F38E891F64}" type="pres">
      <dgm:prSet presAssocID="{5027FAD8-E128-4490-ACF8-C878199A91AC}" presName="parentShp" presStyleLbl="node1" presStyleIdx="0" presStyleCnt="2">
        <dgm:presLayoutVars>
          <dgm:bulletEnabled val="1"/>
        </dgm:presLayoutVars>
      </dgm:prSet>
      <dgm:spPr/>
    </dgm:pt>
    <dgm:pt modelId="{D26CF127-AF9D-48E4-A394-A13C2CAA3B79}" type="pres">
      <dgm:prSet presAssocID="{5027FAD8-E128-4490-ACF8-C878199A91AC}" presName="childShp" presStyleLbl="bgAccFollowNode1" presStyleIdx="0" presStyleCnt="2">
        <dgm:presLayoutVars>
          <dgm:bulletEnabled val="1"/>
        </dgm:presLayoutVars>
      </dgm:prSet>
      <dgm:spPr/>
    </dgm:pt>
    <dgm:pt modelId="{11D0B828-8083-4439-B6B4-27E1214F182E}" type="pres">
      <dgm:prSet presAssocID="{FB52CB73-ACC0-4D4E-85A7-03D672D0C2D8}" presName="spacing" presStyleCnt="0"/>
      <dgm:spPr/>
    </dgm:pt>
    <dgm:pt modelId="{0CC37D33-52A6-4C2F-BB70-D1B8DC82074E}" type="pres">
      <dgm:prSet presAssocID="{B60A61D0-D4B7-4EE8-A0DC-5DB8C6B4B441}" presName="linNode" presStyleCnt="0"/>
      <dgm:spPr/>
    </dgm:pt>
    <dgm:pt modelId="{A22ADD9D-CB48-4D97-A3F4-C0555D00EE14}" type="pres">
      <dgm:prSet presAssocID="{B60A61D0-D4B7-4EE8-A0DC-5DB8C6B4B441}" presName="parentShp" presStyleLbl="node1" presStyleIdx="1" presStyleCnt="2">
        <dgm:presLayoutVars>
          <dgm:bulletEnabled val="1"/>
        </dgm:presLayoutVars>
      </dgm:prSet>
      <dgm:spPr/>
    </dgm:pt>
    <dgm:pt modelId="{1A0E9468-6532-4F89-9E9D-EE0A38977ED9}" type="pres">
      <dgm:prSet presAssocID="{B60A61D0-D4B7-4EE8-A0DC-5DB8C6B4B441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3B73633F-5B00-40A4-9F04-4C50877E850C}" srcId="{43DBE670-B30C-44A2-A655-025A33773D54}" destId="{B60A61D0-D4B7-4EE8-A0DC-5DB8C6B4B441}" srcOrd="1" destOrd="0" parTransId="{E4DAC10C-766F-41F5-A202-CCC090551187}" sibTransId="{87643E0D-400F-411F-8197-92323930031D}"/>
    <dgm:cxn modelId="{13937841-9E17-483A-8548-C9F9BAEEE201}" type="presOf" srcId="{43DBE670-B30C-44A2-A655-025A33773D54}" destId="{D7ECD7AE-643D-4E60-AFE2-3AE6B24F384D}" srcOrd="0" destOrd="0" presId="urn:microsoft.com/office/officeart/2005/8/layout/vList6"/>
    <dgm:cxn modelId="{C249EF7D-A9FE-4DAC-B09B-24A4B600D0E1}" type="presOf" srcId="{AA8DA575-C335-48FA-85DD-7259DBBE839B}" destId="{1A0E9468-6532-4F89-9E9D-EE0A38977ED9}" srcOrd="0" destOrd="0" presId="urn:microsoft.com/office/officeart/2005/8/layout/vList6"/>
    <dgm:cxn modelId="{84117D8D-C52B-408F-B4F1-2BE271FE9305}" type="presOf" srcId="{B60A61D0-D4B7-4EE8-A0DC-5DB8C6B4B441}" destId="{A22ADD9D-CB48-4D97-A3F4-C0555D00EE14}" srcOrd="0" destOrd="0" presId="urn:microsoft.com/office/officeart/2005/8/layout/vList6"/>
    <dgm:cxn modelId="{F2EEDD9E-AA33-437C-8D39-A40AC8552CA1}" type="presOf" srcId="{2A0DE863-246E-46C3-BE64-3092BC9C089E}" destId="{D26CF127-AF9D-48E4-A394-A13C2CAA3B79}" srcOrd="0" destOrd="0" presId="urn:microsoft.com/office/officeart/2005/8/layout/vList6"/>
    <dgm:cxn modelId="{B62E049F-2E56-466A-80EF-05E51C9F0C84}" type="presOf" srcId="{5027FAD8-E128-4490-ACF8-C878199A91AC}" destId="{69052FA8-E3CA-4968-A99B-D9F38E891F64}" srcOrd="0" destOrd="0" presId="urn:microsoft.com/office/officeart/2005/8/layout/vList6"/>
    <dgm:cxn modelId="{669CCBAD-8F8F-4D58-BEBC-7C330B4BEBE2}" srcId="{B60A61D0-D4B7-4EE8-A0DC-5DB8C6B4B441}" destId="{AA8DA575-C335-48FA-85DD-7259DBBE839B}" srcOrd="0" destOrd="0" parTransId="{188C4BB8-B06F-4306-A3BC-B15F1FB01711}" sibTransId="{9EE50ECB-19CA-4364-AD96-6047B6DC0CB8}"/>
    <dgm:cxn modelId="{C0CAB2D2-1EE8-46DB-9CB1-64B32E6C3BD2}" srcId="{5027FAD8-E128-4490-ACF8-C878199A91AC}" destId="{2A0DE863-246E-46C3-BE64-3092BC9C089E}" srcOrd="0" destOrd="0" parTransId="{707F2FDC-CEFB-416A-8C0B-CB9DF4083ED9}" sibTransId="{5FB4B82E-E4B1-419A-A62C-051AF8990F3D}"/>
    <dgm:cxn modelId="{108B3DE2-4201-4132-9249-966EAF945CCA}" srcId="{43DBE670-B30C-44A2-A655-025A33773D54}" destId="{5027FAD8-E128-4490-ACF8-C878199A91AC}" srcOrd="0" destOrd="0" parTransId="{EC819A5C-C944-4CCC-A59B-73D99ED51411}" sibTransId="{FB52CB73-ACC0-4D4E-85A7-03D672D0C2D8}"/>
    <dgm:cxn modelId="{163BF912-EC25-47A3-AC6C-C71ACF4A9904}" type="presParOf" srcId="{D7ECD7AE-643D-4E60-AFE2-3AE6B24F384D}" destId="{8E57837E-88CA-4196-A463-736C23B71BCC}" srcOrd="0" destOrd="0" presId="urn:microsoft.com/office/officeart/2005/8/layout/vList6"/>
    <dgm:cxn modelId="{7D50A5CD-FDC1-46BC-AB73-FAB766FA8551}" type="presParOf" srcId="{8E57837E-88CA-4196-A463-736C23B71BCC}" destId="{69052FA8-E3CA-4968-A99B-D9F38E891F64}" srcOrd="0" destOrd="0" presId="urn:microsoft.com/office/officeart/2005/8/layout/vList6"/>
    <dgm:cxn modelId="{B051F799-8867-41D9-84F5-5DAB0BFAC154}" type="presParOf" srcId="{8E57837E-88CA-4196-A463-736C23B71BCC}" destId="{D26CF127-AF9D-48E4-A394-A13C2CAA3B79}" srcOrd="1" destOrd="0" presId="urn:microsoft.com/office/officeart/2005/8/layout/vList6"/>
    <dgm:cxn modelId="{282EA1F2-A946-4DD8-B1FA-5CA286520F1D}" type="presParOf" srcId="{D7ECD7AE-643D-4E60-AFE2-3AE6B24F384D}" destId="{11D0B828-8083-4439-B6B4-27E1214F182E}" srcOrd="1" destOrd="0" presId="urn:microsoft.com/office/officeart/2005/8/layout/vList6"/>
    <dgm:cxn modelId="{3FF0AB37-477B-49D2-9A34-3827C6B5CFEA}" type="presParOf" srcId="{D7ECD7AE-643D-4E60-AFE2-3AE6B24F384D}" destId="{0CC37D33-52A6-4C2F-BB70-D1B8DC82074E}" srcOrd="2" destOrd="0" presId="urn:microsoft.com/office/officeart/2005/8/layout/vList6"/>
    <dgm:cxn modelId="{C91760C6-3356-4920-BE88-F6F9A6223B73}" type="presParOf" srcId="{0CC37D33-52A6-4C2F-BB70-D1B8DC82074E}" destId="{A22ADD9D-CB48-4D97-A3F4-C0555D00EE14}" srcOrd="0" destOrd="0" presId="urn:microsoft.com/office/officeart/2005/8/layout/vList6"/>
    <dgm:cxn modelId="{CD5A7E28-8739-4ABC-B071-3C65919E62DE}" type="presParOf" srcId="{0CC37D33-52A6-4C2F-BB70-D1B8DC82074E}" destId="{1A0E9468-6532-4F89-9E9D-EE0A38977ED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B1D75-3C23-4DAC-916B-8F67C3DE35A3}">
      <dsp:nvSpPr>
        <dsp:cNvPr id="0" name=""/>
        <dsp:cNvSpPr/>
      </dsp:nvSpPr>
      <dsp:spPr>
        <a:xfrm>
          <a:off x="2953373" y="791471"/>
          <a:ext cx="5275057" cy="5275057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solidFill>
          <a:schemeClr val="accent5">
            <a:hueOff val="13973743"/>
            <a:satOff val="-26534"/>
            <a:lumOff val="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EC165C-7B0D-46CA-A103-C01683CCD746}">
      <dsp:nvSpPr>
        <dsp:cNvPr id="0" name=""/>
        <dsp:cNvSpPr/>
      </dsp:nvSpPr>
      <dsp:spPr>
        <a:xfrm>
          <a:off x="2953373" y="791471"/>
          <a:ext cx="5275057" cy="5275057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chemeClr val="accent5">
            <a:hueOff val="9315829"/>
            <a:satOff val="-17689"/>
            <a:lumOff val="1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D480B6-B91C-41C4-ADE2-24F2B1999AB7}">
      <dsp:nvSpPr>
        <dsp:cNvPr id="0" name=""/>
        <dsp:cNvSpPr/>
      </dsp:nvSpPr>
      <dsp:spPr>
        <a:xfrm>
          <a:off x="2953373" y="791471"/>
          <a:ext cx="5275057" cy="5275057"/>
        </a:xfrm>
        <a:prstGeom prst="blockArc">
          <a:avLst>
            <a:gd name="adj1" fmla="val 0"/>
            <a:gd name="adj2" fmla="val 5400000"/>
            <a:gd name="adj3" fmla="val 4643"/>
          </a:avLst>
        </a:prstGeom>
        <a:solidFill>
          <a:schemeClr val="accent5">
            <a:hueOff val="4657915"/>
            <a:satOff val="-8845"/>
            <a:lumOff val="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8F9684-F9DC-4CA6-B77F-8A33FD9C2D6E}">
      <dsp:nvSpPr>
        <dsp:cNvPr id="0" name=""/>
        <dsp:cNvSpPr/>
      </dsp:nvSpPr>
      <dsp:spPr>
        <a:xfrm>
          <a:off x="2953373" y="791471"/>
          <a:ext cx="5275057" cy="5275057"/>
        </a:xfrm>
        <a:prstGeom prst="blockArc">
          <a:avLst>
            <a:gd name="adj1" fmla="val 16200000"/>
            <a:gd name="adj2" fmla="val 0"/>
            <a:gd name="adj3" fmla="val 464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1FE26C-1F33-4B36-B2E3-3D4E8694F6DE}">
      <dsp:nvSpPr>
        <dsp:cNvPr id="0" name=""/>
        <dsp:cNvSpPr/>
      </dsp:nvSpPr>
      <dsp:spPr>
        <a:xfrm>
          <a:off x="4376082" y="2214179"/>
          <a:ext cx="2429640" cy="242964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INSEGNANTE </a:t>
          </a:r>
          <a:r>
            <a:rPr lang="it-IT" sz="2000" b="1" kern="1200" dirty="0" err="1"/>
            <a:t>DI</a:t>
          </a:r>
          <a:r>
            <a:rPr lang="it-IT" sz="2000" b="1" kern="1200" dirty="0"/>
            <a:t> SOSTEGNO</a:t>
          </a:r>
        </a:p>
      </dsp:txBody>
      <dsp:txXfrm>
        <a:off x="4731895" y="2569992"/>
        <a:ext cx="1718014" cy="1718014"/>
      </dsp:txXfrm>
    </dsp:sp>
    <dsp:sp modelId="{E48C67C4-120B-4A07-835C-E7DEE2C93ED7}">
      <dsp:nvSpPr>
        <dsp:cNvPr id="0" name=""/>
        <dsp:cNvSpPr/>
      </dsp:nvSpPr>
      <dsp:spPr>
        <a:xfrm>
          <a:off x="4740528" y="2324"/>
          <a:ext cx="1700748" cy="170074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Famiglia</a:t>
          </a:r>
        </a:p>
      </dsp:txBody>
      <dsp:txXfrm>
        <a:off x="4989597" y="251393"/>
        <a:ext cx="1202610" cy="1202610"/>
      </dsp:txXfrm>
    </dsp:sp>
    <dsp:sp modelId="{959E7DAE-FC24-4DFA-8B2E-6ECBEFB3E130}">
      <dsp:nvSpPr>
        <dsp:cNvPr id="0" name=""/>
        <dsp:cNvSpPr/>
      </dsp:nvSpPr>
      <dsp:spPr>
        <a:xfrm>
          <a:off x="7316830" y="2578625"/>
          <a:ext cx="1700748" cy="1700748"/>
        </a:xfrm>
        <a:prstGeom prst="ellipse">
          <a:avLst/>
        </a:prstGeom>
        <a:solidFill>
          <a:schemeClr val="accent5">
            <a:hueOff val="4657915"/>
            <a:satOff val="-8845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Classe</a:t>
          </a:r>
        </a:p>
      </dsp:txBody>
      <dsp:txXfrm>
        <a:off x="7565899" y="2827694"/>
        <a:ext cx="1202610" cy="1202610"/>
      </dsp:txXfrm>
    </dsp:sp>
    <dsp:sp modelId="{80E924C4-7882-4CC8-A9AB-E6640D3DCDC3}">
      <dsp:nvSpPr>
        <dsp:cNvPr id="0" name=""/>
        <dsp:cNvSpPr/>
      </dsp:nvSpPr>
      <dsp:spPr>
        <a:xfrm>
          <a:off x="4740528" y="5154927"/>
          <a:ext cx="1700748" cy="1700748"/>
        </a:xfrm>
        <a:prstGeom prst="ellipse">
          <a:avLst/>
        </a:prstGeom>
        <a:solidFill>
          <a:schemeClr val="accent5">
            <a:hueOff val="9315829"/>
            <a:satOff val="-17689"/>
            <a:lumOff val="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ASL</a:t>
          </a:r>
        </a:p>
      </dsp:txBody>
      <dsp:txXfrm>
        <a:off x="4989597" y="5403996"/>
        <a:ext cx="1202610" cy="1202610"/>
      </dsp:txXfrm>
    </dsp:sp>
    <dsp:sp modelId="{0ADB4C0A-BE54-405E-95CF-0C69B1EFAB16}">
      <dsp:nvSpPr>
        <dsp:cNvPr id="0" name=""/>
        <dsp:cNvSpPr/>
      </dsp:nvSpPr>
      <dsp:spPr>
        <a:xfrm>
          <a:off x="2164226" y="2578625"/>
          <a:ext cx="1700748" cy="1700748"/>
        </a:xfrm>
        <a:prstGeom prst="ellipse">
          <a:avLst/>
        </a:prstGeom>
        <a:solidFill>
          <a:schemeClr val="accent5">
            <a:hueOff val="13973743"/>
            <a:satOff val="-26534"/>
            <a:lumOff val="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Scuola</a:t>
          </a:r>
        </a:p>
      </dsp:txBody>
      <dsp:txXfrm>
        <a:off x="2413295" y="2827694"/>
        <a:ext cx="1202610" cy="12026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459987-9490-43DC-B7B2-93F01D6F0177}">
      <dsp:nvSpPr>
        <dsp:cNvPr id="0" name=""/>
        <dsp:cNvSpPr/>
      </dsp:nvSpPr>
      <dsp:spPr>
        <a:xfrm>
          <a:off x="4133806" y="3798630"/>
          <a:ext cx="3057884" cy="305788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p3d extrusionH="28000" prstMaterial="matte"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/>
            <a:t>PROGRAMMAZIONE ANNUALE</a:t>
          </a:r>
        </a:p>
      </dsp:txBody>
      <dsp:txXfrm>
        <a:off x="4581623" y="4246447"/>
        <a:ext cx="2162250" cy="2162250"/>
      </dsp:txXfrm>
    </dsp:sp>
    <dsp:sp modelId="{E3C852A0-491A-46C0-ABD3-F8A041664C94}">
      <dsp:nvSpPr>
        <dsp:cNvPr id="0" name=""/>
        <dsp:cNvSpPr/>
      </dsp:nvSpPr>
      <dsp:spPr>
        <a:xfrm rot="12900000">
          <a:off x="2026548" y="3217564"/>
          <a:ext cx="2490216" cy="87149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36BA2-EBF4-4AFF-BBE4-1B5771D1A5CC}">
      <dsp:nvSpPr>
        <dsp:cNvPr id="0" name=""/>
        <dsp:cNvSpPr/>
      </dsp:nvSpPr>
      <dsp:spPr>
        <a:xfrm>
          <a:off x="799229" y="1777151"/>
          <a:ext cx="2904989" cy="232399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  <a:sp3d extrusionH="28000" prstMaterial="matte"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kern="1200" dirty="0"/>
            <a:t>OBIETTIVI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kern="1200" dirty="0"/>
            <a:t>MINIMI</a:t>
          </a:r>
        </a:p>
      </dsp:txBody>
      <dsp:txXfrm>
        <a:off x="867296" y="1845218"/>
        <a:ext cx="2768855" cy="2187857"/>
      </dsp:txXfrm>
    </dsp:sp>
    <dsp:sp modelId="{BACC0183-2F1F-49CD-9C0F-7E80E719F07D}">
      <dsp:nvSpPr>
        <dsp:cNvPr id="0" name=""/>
        <dsp:cNvSpPr/>
      </dsp:nvSpPr>
      <dsp:spPr>
        <a:xfrm rot="16200000">
          <a:off x="4417640" y="1972840"/>
          <a:ext cx="2490216" cy="87149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6986872"/>
            <a:satOff val="-13267"/>
            <a:lumOff val="1372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F6C96B-31DE-40BC-ABF9-1780886C827E}">
      <dsp:nvSpPr>
        <dsp:cNvPr id="0" name=""/>
        <dsp:cNvSpPr/>
      </dsp:nvSpPr>
      <dsp:spPr>
        <a:xfrm>
          <a:off x="4210253" y="1485"/>
          <a:ext cx="2904989" cy="2323991"/>
        </a:xfrm>
        <a:prstGeom prst="roundRect">
          <a:avLst>
            <a:gd name="adj" fmla="val 10000"/>
          </a:avLst>
        </a:prstGeom>
        <a:solidFill>
          <a:schemeClr val="accent5">
            <a:hueOff val="6986872"/>
            <a:satOff val="-13267"/>
            <a:lumOff val="137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  <a:sp3d extrusionH="28000" prstMaterial="matte"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b="1" kern="1200" dirty="0"/>
            <a:t>PROGRAMMAZIONE SEMPLIFICATA</a:t>
          </a:r>
        </a:p>
      </dsp:txBody>
      <dsp:txXfrm>
        <a:off x="4278320" y="69552"/>
        <a:ext cx="2768855" cy="2187857"/>
      </dsp:txXfrm>
    </dsp:sp>
    <dsp:sp modelId="{4467FB95-2E4F-4526-A087-6B426B4EE93A}">
      <dsp:nvSpPr>
        <dsp:cNvPr id="0" name=""/>
        <dsp:cNvSpPr/>
      </dsp:nvSpPr>
      <dsp:spPr>
        <a:xfrm rot="19500000">
          <a:off x="6808731" y="3217564"/>
          <a:ext cx="2490216" cy="87149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3973743"/>
            <a:satOff val="-26534"/>
            <a:lumOff val="2745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D53FF2-B993-4686-9DA8-BDF9C94119D3}">
      <dsp:nvSpPr>
        <dsp:cNvPr id="0" name=""/>
        <dsp:cNvSpPr/>
      </dsp:nvSpPr>
      <dsp:spPr>
        <a:xfrm>
          <a:off x="7621277" y="1777151"/>
          <a:ext cx="2904989" cy="2323991"/>
        </a:xfrm>
        <a:prstGeom prst="roundRect">
          <a:avLst>
            <a:gd name="adj" fmla="val 10000"/>
          </a:avLst>
        </a:prstGeom>
        <a:solidFill>
          <a:schemeClr val="accent5">
            <a:hueOff val="13973743"/>
            <a:satOff val="-26534"/>
            <a:lumOff val="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  <a:sp3d extrusionH="28000" prstMaterial="matte"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b="1" kern="1200" dirty="0"/>
            <a:t>PROGRAMMAZIONE DIFFERENZIATA</a:t>
          </a:r>
        </a:p>
      </dsp:txBody>
      <dsp:txXfrm>
        <a:off x="7689344" y="1845218"/>
        <a:ext cx="2768855" cy="21878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C29FD-A53C-442E-B5E4-44A301BBD9C3}">
      <dsp:nvSpPr>
        <dsp:cNvPr id="0" name=""/>
        <dsp:cNvSpPr/>
      </dsp:nvSpPr>
      <dsp:spPr>
        <a:xfrm>
          <a:off x="2747429" y="215455"/>
          <a:ext cx="4275963" cy="1484985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6FBE50-7D71-4CEA-863F-AED6A00B5F89}">
      <dsp:nvSpPr>
        <dsp:cNvPr id="0" name=""/>
        <dsp:cNvSpPr/>
      </dsp:nvSpPr>
      <dsp:spPr>
        <a:xfrm>
          <a:off x="4477702" y="3851681"/>
          <a:ext cx="828674" cy="530352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628710-610D-4DA0-B21E-A8E4312DB7DB}">
      <dsp:nvSpPr>
        <dsp:cNvPr id="0" name=""/>
        <dsp:cNvSpPr/>
      </dsp:nvSpPr>
      <dsp:spPr>
        <a:xfrm>
          <a:off x="2903219" y="4275963"/>
          <a:ext cx="3977640" cy="994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kern="1200" dirty="0">
              <a:solidFill>
                <a:schemeClr val="bg1"/>
              </a:solidFill>
            </a:rPr>
            <a:t>PROFILO DESCRITTIVO </a:t>
          </a:r>
          <a:r>
            <a:rPr lang="it-IT" sz="2200" b="1" kern="1200" dirty="0" err="1">
              <a:solidFill>
                <a:schemeClr val="bg1"/>
              </a:solidFill>
            </a:rPr>
            <a:t>DI</a:t>
          </a:r>
          <a:r>
            <a:rPr lang="it-IT" sz="2200" b="1" kern="1200" dirty="0">
              <a:solidFill>
                <a:schemeClr val="bg1"/>
              </a:solidFill>
            </a:rPr>
            <a:t> FUNZIONAMENTO (PDF)</a:t>
          </a:r>
        </a:p>
      </dsp:txBody>
      <dsp:txXfrm>
        <a:off x="2903219" y="4275963"/>
        <a:ext cx="3977640" cy="994410"/>
      </dsp:txXfrm>
    </dsp:sp>
    <dsp:sp modelId="{ACB083F2-66CA-4B21-8E13-D3183526F0AD}">
      <dsp:nvSpPr>
        <dsp:cNvPr id="0" name=""/>
        <dsp:cNvSpPr/>
      </dsp:nvSpPr>
      <dsp:spPr>
        <a:xfrm>
          <a:off x="4023344" y="1632854"/>
          <a:ext cx="1944439" cy="183003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PROFILO DINAMICO FUNZIONALE</a:t>
          </a:r>
        </a:p>
      </dsp:txBody>
      <dsp:txXfrm>
        <a:off x="4308100" y="1900856"/>
        <a:ext cx="1374927" cy="1294028"/>
      </dsp:txXfrm>
    </dsp:sp>
    <dsp:sp modelId="{0F6FA878-8D23-4B9D-B5F8-11490F35E935}">
      <dsp:nvSpPr>
        <dsp:cNvPr id="0" name=""/>
        <dsp:cNvSpPr/>
      </dsp:nvSpPr>
      <dsp:spPr>
        <a:xfrm>
          <a:off x="2984046" y="391857"/>
          <a:ext cx="1992902" cy="1891009"/>
        </a:xfrm>
        <a:prstGeom prst="ellipse">
          <a:avLst/>
        </a:prstGeom>
        <a:solidFill>
          <a:schemeClr val="accent5">
            <a:hueOff val="13973743"/>
            <a:satOff val="-26534"/>
            <a:lumOff val="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DIAGNOSI FUNZIONALE</a:t>
          </a:r>
        </a:p>
      </dsp:txBody>
      <dsp:txXfrm>
        <a:off x="3275900" y="668789"/>
        <a:ext cx="1409194" cy="1337145"/>
      </dsp:txXfrm>
    </dsp:sp>
    <dsp:sp modelId="{AF8DDFF6-0F75-41AB-B0B7-5DCC846D27E0}">
      <dsp:nvSpPr>
        <dsp:cNvPr id="0" name=""/>
        <dsp:cNvSpPr/>
      </dsp:nvSpPr>
      <dsp:spPr>
        <a:xfrm>
          <a:off x="2571749" y="33146"/>
          <a:ext cx="4640580" cy="371246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CF127-AF9D-48E4-A394-A13C2CAA3B79}">
      <dsp:nvSpPr>
        <dsp:cNvPr id="0" name=""/>
        <dsp:cNvSpPr/>
      </dsp:nvSpPr>
      <dsp:spPr>
        <a:xfrm>
          <a:off x="3694176" y="741"/>
          <a:ext cx="5541264" cy="28917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55" tIns="33655" rIns="33655" bIns="33655" numCol="1" spcCol="1270" anchor="t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5300" kern="1200" dirty="0"/>
            <a:t>ASL</a:t>
          </a:r>
        </a:p>
      </dsp:txBody>
      <dsp:txXfrm>
        <a:off x="3694176" y="362214"/>
        <a:ext cx="4456845" cy="2168837"/>
      </dsp:txXfrm>
    </dsp:sp>
    <dsp:sp modelId="{69052FA8-E3CA-4968-A99B-D9F38E891F64}">
      <dsp:nvSpPr>
        <dsp:cNvPr id="0" name=""/>
        <dsp:cNvSpPr/>
      </dsp:nvSpPr>
      <dsp:spPr>
        <a:xfrm>
          <a:off x="0" y="741"/>
          <a:ext cx="3694176" cy="289178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  <a:sp3d extrusionH="28000" prstMaterial="matte"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/>
            <a:t>Funzioni e Strutture Corporee</a:t>
          </a:r>
        </a:p>
      </dsp:txBody>
      <dsp:txXfrm>
        <a:off x="141165" y="141906"/>
        <a:ext cx="3411846" cy="2609453"/>
      </dsp:txXfrm>
    </dsp:sp>
    <dsp:sp modelId="{1A0E9468-6532-4F89-9E9D-EE0A38977ED9}">
      <dsp:nvSpPr>
        <dsp:cNvPr id="0" name=""/>
        <dsp:cNvSpPr/>
      </dsp:nvSpPr>
      <dsp:spPr>
        <a:xfrm>
          <a:off x="3694176" y="3181703"/>
          <a:ext cx="5541264" cy="28917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14062364"/>
            <a:satOff val="-25036"/>
            <a:lumOff val="-222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4062364"/>
              <a:satOff val="-25036"/>
              <a:lumOff val="-222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55" tIns="33655" rIns="33655" bIns="33655" numCol="1" spcCol="1270" anchor="t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5300" kern="1200" dirty="0"/>
            <a:t>Insegnanti</a:t>
          </a:r>
        </a:p>
      </dsp:txBody>
      <dsp:txXfrm>
        <a:off x="3694176" y="3543176"/>
        <a:ext cx="4456845" cy="2168837"/>
      </dsp:txXfrm>
    </dsp:sp>
    <dsp:sp modelId="{A22ADD9D-CB48-4D97-A3F4-C0555D00EE14}">
      <dsp:nvSpPr>
        <dsp:cNvPr id="0" name=""/>
        <dsp:cNvSpPr/>
      </dsp:nvSpPr>
      <dsp:spPr>
        <a:xfrm>
          <a:off x="0" y="3181703"/>
          <a:ext cx="3694176" cy="2891783"/>
        </a:xfrm>
        <a:prstGeom prst="roundRect">
          <a:avLst/>
        </a:prstGeom>
        <a:solidFill>
          <a:schemeClr val="accent5">
            <a:hueOff val="13973743"/>
            <a:satOff val="-26534"/>
            <a:lumOff val="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  <a:sp3d extrusionH="28000" prstMaterial="matte"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/>
            <a:t>Attività e Partecipazione</a:t>
          </a:r>
        </a:p>
      </dsp:txBody>
      <dsp:txXfrm>
        <a:off x="141165" y="3322868"/>
        <a:ext cx="3411846" cy="2609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it-IT"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it-IT"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it-IT"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it-IT"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it-IT"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638586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it-IT"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it-IT"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it-IT"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it-IT"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it-IT"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it-IT"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it-IT"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it-IT"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p11"/>
          <p:cNvSpPr txBox="1"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25" name="Google Shape;1225;p11" descr="Elemento grafico linea"/>
          <p:cNvGrpSpPr/>
          <p:nvPr/>
        </p:nvGrpSpPr>
        <p:grpSpPr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226" name="Google Shape;1226;p11"/>
            <p:cNvSpPr/>
            <p:nvPr/>
          </p:nvSpPr>
          <p:spPr>
            <a:xfrm>
              <a:off x="12028488" y="1525554"/>
              <a:ext cx="63500" cy="4924"/>
            </a:xfrm>
            <a:custGeom>
              <a:avLst/>
              <a:gdLst/>
              <a:ahLst/>
              <a:cxnLst/>
              <a:rect l="l" t="t" r="r" b="b"/>
              <a:pathLst>
                <a:path w="67" h="6" extrusionOk="0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27" name="Google Shape;1227;p11"/>
            <p:cNvSpPr/>
            <p:nvPr/>
          </p:nvSpPr>
          <p:spPr>
            <a:xfrm>
              <a:off x="12022138" y="1532939"/>
              <a:ext cx="19050" cy="1231"/>
            </a:xfrm>
            <a:custGeom>
              <a:avLst/>
              <a:gdLst/>
              <a:ahLst/>
              <a:cxnLst/>
              <a:rect l="l" t="t" r="r" b="b"/>
              <a:pathLst>
                <a:path w="20" h="2" extrusionOk="0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28" name="Google Shape;1228;p11"/>
            <p:cNvSpPr/>
            <p:nvPr/>
          </p:nvSpPr>
          <p:spPr>
            <a:xfrm>
              <a:off x="12041188" y="1531708"/>
              <a:ext cx="39687" cy="6155"/>
            </a:xfrm>
            <a:custGeom>
              <a:avLst/>
              <a:gdLst/>
              <a:ahLst/>
              <a:cxnLst/>
              <a:rect l="l" t="t" r="r" b="b"/>
              <a:pathLst>
                <a:path w="41" h="6" extrusionOk="0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29" name="Google Shape;1229;p11"/>
            <p:cNvSpPr/>
            <p:nvPr/>
          </p:nvSpPr>
          <p:spPr>
            <a:xfrm>
              <a:off x="11831638" y="1526784"/>
              <a:ext cx="42862" cy="4924"/>
            </a:xfrm>
            <a:custGeom>
              <a:avLst/>
              <a:gdLst/>
              <a:ahLst/>
              <a:cxnLst/>
              <a:rect l="l" t="t" r="r" b="b"/>
              <a:pathLst>
                <a:path w="45" h="6" extrusionOk="0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30" name="Google Shape;1230;p11"/>
            <p:cNvSpPr/>
            <p:nvPr/>
          </p:nvSpPr>
          <p:spPr>
            <a:xfrm>
              <a:off x="11809413" y="1531708"/>
              <a:ext cx="41275" cy="2462"/>
            </a:xfrm>
            <a:custGeom>
              <a:avLst/>
              <a:gdLst/>
              <a:ahLst/>
              <a:cxnLst/>
              <a:rect l="l" t="t" r="r" b="b"/>
              <a:pathLst>
                <a:path w="44" h="3" extrusionOk="0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31" name="Google Shape;1231;p11"/>
            <p:cNvSpPr/>
            <p:nvPr/>
          </p:nvSpPr>
          <p:spPr>
            <a:xfrm>
              <a:off x="12003088" y="1537863"/>
              <a:ext cx="77787" cy="3693"/>
            </a:xfrm>
            <a:custGeom>
              <a:avLst/>
              <a:gdLst/>
              <a:ahLst/>
              <a:cxnLst/>
              <a:rect l="l" t="t" r="r" b="b"/>
              <a:pathLst>
                <a:path w="82" h="5" extrusionOk="0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32" name="Google Shape;1232;p11"/>
            <p:cNvSpPr/>
            <p:nvPr/>
          </p:nvSpPr>
          <p:spPr>
            <a:xfrm>
              <a:off x="11664950" y="1523092"/>
              <a:ext cx="39687" cy="4924"/>
            </a:xfrm>
            <a:custGeom>
              <a:avLst/>
              <a:gdLst/>
              <a:ahLst/>
              <a:cxnLst/>
              <a:rect l="l" t="t" r="r" b="b"/>
              <a:pathLst>
                <a:path w="42" h="5" extrusionOk="0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33" name="Google Shape;1233;p11"/>
            <p:cNvSpPr/>
            <p:nvPr/>
          </p:nvSpPr>
          <p:spPr>
            <a:xfrm>
              <a:off x="11506200" y="1521861"/>
              <a:ext cx="92075" cy="4924"/>
            </a:xfrm>
            <a:custGeom>
              <a:avLst/>
              <a:gdLst/>
              <a:ahLst/>
              <a:cxnLst/>
              <a:rect l="l" t="t" r="r" b="b"/>
              <a:pathLst>
                <a:path w="98" h="6" extrusionOk="0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34" name="Google Shape;1234;p11"/>
            <p:cNvSpPr/>
            <p:nvPr/>
          </p:nvSpPr>
          <p:spPr>
            <a:xfrm>
              <a:off x="11471275" y="1525554"/>
              <a:ext cx="34925" cy="3693"/>
            </a:xfrm>
            <a:custGeom>
              <a:avLst/>
              <a:gdLst/>
              <a:ahLst/>
              <a:cxnLst/>
              <a:rect l="l" t="t" r="r" b="b"/>
              <a:pathLst>
                <a:path w="36" h="3" extrusionOk="0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35" name="Google Shape;1235;p11"/>
            <p:cNvSpPr/>
            <p:nvPr/>
          </p:nvSpPr>
          <p:spPr>
            <a:xfrm>
              <a:off x="11710988" y="1529246"/>
              <a:ext cx="30162" cy="4924"/>
            </a:xfrm>
            <a:custGeom>
              <a:avLst/>
              <a:gdLst/>
              <a:ahLst/>
              <a:cxnLst/>
              <a:rect l="l" t="t" r="r" b="b"/>
              <a:pathLst>
                <a:path w="32" h="5" extrusionOk="0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36" name="Google Shape;1236;p11"/>
            <p:cNvSpPr/>
            <p:nvPr/>
          </p:nvSpPr>
          <p:spPr>
            <a:xfrm>
              <a:off x="11691938" y="1532939"/>
              <a:ext cx="34925" cy="1231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37" name="Google Shape;1237;p11"/>
            <p:cNvSpPr/>
            <p:nvPr/>
          </p:nvSpPr>
          <p:spPr>
            <a:xfrm>
              <a:off x="11741150" y="1534170"/>
              <a:ext cx="4762" cy="0"/>
            </a:xfrm>
            <a:custGeom>
              <a:avLst/>
              <a:gdLst/>
              <a:ahLst/>
              <a:cxnLst/>
              <a:rect l="l" t="t" r="r" b="b"/>
              <a:pathLst>
                <a:path w="5" h="120000" extrusionOk="0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38" name="Google Shape;1238;p11"/>
            <p:cNvSpPr/>
            <p:nvPr/>
          </p:nvSpPr>
          <p:spPr>
            <a:xfrm>
              <a:off x="11841163" y="1537863"/>
              <a:ext cx="71437" cy="8617"/>
            </a:xfrm>
            <a:custGeom>
              <a:avLst/>
              <a:gdLst/>
              <a:ahLst/>
              <a:cxnLst/>
              <a:rect l="l" t="t" r="r" b="b"/>
              <a:pathLst>
                <a:path w="75" h="9" extrusionOk="0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39" name="Google Shape;1239;p11"/>
            <p:cNvSpPr/>
            <p:nvPr/>
          </p:nvSpPr>
          <p:spPr>
            <a:xfrm>
              <a:off x="11764963" y="1535401"/>
              <a:ext cx="44450" cy="3693"/>
            </a:xfrm>
            <a:custGeom>
              <a:avLst/>
              <a:gdLst/>
              <a:ahLst/>
              <a:cxnLst/>
              <a:rect l="l" t="t" r="r" b="b"/>
              <a:pathLst>
                <a:path w="47" h="4" extrusionOk="0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40" name="Google Shape;1240;p11"/>
            <p:cNvSpPr/>
            <p:nvPr/>
          </p:nvSpPr>
          <p:spPr>
            <a:xfrm>
              <a:off x="11744325" y="1537863"/>
              <a:ext cx="20637" cy="2462"/>
            </a:xfrm>
            <a:custGeom>
              <a:avLst/>
              <a:gdLst/>
              <a:ahLst/>
              <a:cxnLst/>
              <a:rect l="l" t="t" r="r" b="b"/>
              <a:pathLst>
                <a:path w="22" h="2" extrusionOk="0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41" name="Google Shape;1241;p11"/>
            <p:cNvSpPr/>
            <p:nvPr/>
          </p:nvSpPr>
          <p:spPr>
            <a:xfrm>
              <a:off x="11482388" y="1531708"/>
              <a:ext cx="85725" cy="3693"/>
            </a:xfrm>
            <a:custGeom>
              <a:avLst/>
              <a:gdLst/>
              <a:ahLst/>
              <a:cxnLst/>
              <a:rect l="l" t="t" r="r" b="b"/>
              <a:pathLst>
                <a:path w="90" h="4" extrusionOk="0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42" name="Google Shape;1242;p11"/>
            <p:cNvSpPr/>
            <p:nvPr/>
          </p:nvSpPr>
          <p:spPr>
            <a:xfrm>
              <a:off x="11626850" y="1532939"/>
              <a:ext cx="4762" cy="1231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43" name="Google Shape;1243;p11"/>
            <p:cNvSpPr/>
            <p:nvPr/>
          </p:nvSpPr>
          <p:spPr>
            <a:xfrm>
              <a:off x="11261725" y="1534170"/>
              <a:ext cx="4762" cy="0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cubicBezTo>
                    <a:pt x="4" y="0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44" name="Google Shape;1244;p11"/>
            <p:cNvSpPr/>
            <p:nvPr/>
          </p:nvSpPr>
          <p:spPr>
            <a:xfrm>
              <a:off x="11553825" y="1534170"/>
              <a:ext cx="44450" cy="2462"/>
            </a:xfrm>
            <a:custGeom>
              <a:avLst/>
              <a:gdLst/>
              <a:ahLst/>
              <a:cxnLst/>
              <a:rect l="l" t="t" r="r" b="b"/>
              <a:pathLst>
                <a:path w="47" h="2" extrusionOk="0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45" name="Google Shape;1245;p11"/>
            <p:cNvSpPr/>
            <p:nvPr/>
          </p:nvSpPr>
          <p:spPr>
            <a:xfrm>
              <a:off x="11409363" y="1529246"/>
              <a:ext cx="31750" cy="2462"/>
            </a:xfrm>
            <a:custGeom>
              <a:avLst/>
              <a:gdLst/>
              <a:ahLst/>
              <a:cxnLst/>
              <a:rect l="l" t="t" r="r" b="b"/>
              <a:pathLst>
                <a:path w="33" h="3" extrusionOk="0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46" name="Google Shape;1246;p11"/>
            <p:cNvSpPr/>
            <p:nvPr/>
          </p:nvSpPr>
          <p:spPr>
            <a:xfrm>
              <a:off x="11618913" y="153170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3" y="0"/>
                  </a:moveTo>
                  <a:lnTo>
                    <a:pt x="3" y="0"/>
                  </a:lnTo>
                  <a:lnTo>
                    <a:pt x="6" y="0"/>
                  </a:lnTo>
                  <a:cubicBezTo>
                    <a:pt x="0" y="0"/>
                    <a:pt x="0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47" name="Google Shape;1247;p11"/>
            <p:cNvSpPr/>
            <p:nvPr/>
          </p:nvSpPr>
          <p:spPr>
            <a:xfrm>
              <a:off x="11598275" y="1531708"/>
              <a:ext cx="28575" cy="2462"/>
            </a:xfrm>
            <a:custGeom>
              <a:avLst/>
              <a:gdLst/>
              <a:ahLst/>
              <a:cxnLst/>
              <a:rect l="l" t="t" r="r" b="b"/>
              <a:pathLst>
                <a:path w="31" h="3" extrusionOk="0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48" name="Google Shape;1248;p11"/>
            <p:cNvSpPr/>
            <p:nvPr/>
          </p:nvSpPr>
          <p:spPr>
            <a:xfrm>
              <a:off x="11137900" y="1534170"/>
              <a:ext cx="188912" cy="23388"/>
            </a:xfrm>
            <a:custGeom>
              <a:avLst/>
              <a:gdLst/>
              <a:ahLst/>
              <a:cxnLst/>
              <a:rect l="l" t="t" r="r" b="b"/>
              <a:pathLst>
                <a:path w="198" h="27" extrusionOk="0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49" name="Google Shape;1249;p11"/>
            <p:cNvSpPr/>
            <p:nvPr/>
          </p:nvSpPr>
          <p:spPr>
            <a:xfrm>
              <a:off x="11266488" y="1529246"/>
              <a:ext cx="95250" cy="4924"/>
            </a:xfrm>
            <a:custGeom>
              <a:avLst/>
              <a:gdLst/>
              <a:ahLst/>
              <a:cxnLst/>
              <a:rect l="l" t="t" r="r" b="b"/>
              <a:pathLst>
                <a:path w="100" h="6" extrusionOk="0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50" name="Google Shape;1250;p11"/>
            <p:cNvSpPr/>
            <p:nvPr/>
          </p:nvSpPr>
          <p:spPr>
            <a:xfrm>
              <a:off x="11361738" y="1531708"/>
              <a:ext cx="134937" cy="12309"/>
            </a:xfrm>
            <a:custGeom>
              <a:avLst/>
              <a:gdLst/>
              <a:ahLst/>
              <a:cxnLst/>
              <a:rect l="l" t="t" r="r" b="b"/>
              <a:pathLst>
                <a:path w="142" h="14" extrusionOk="0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51" name="Google Shape;1251;p11"/>
            <p:cNvSpPr/>
            <p:nvPr/>
          </p:nvSpPr>
          <p:spPr>
            <a:xfrm>
              <a:off x="11834813" y="1552634"/>
              <a:ext cx="9525" cy="1231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52" name="Google Shape;1252;p11"/>
            <p:cNvSpPr/>
            <p:nvPr/>
          </p:nvSpPr>
          <p:spPr>
            <a:xfrm>
              <a:off x="11764963" y="1542787"/>
              <a:ext cx="117475" cy="9847"/>
            </a:xfrm>
            <a:custGeom>
              <a:avLst/>
              <a:gdLst/>
              <a:ahLst/>
              <a:cxnLst/>
              <a:rect l="l" t="t" r="r" b="b"/>
              <a:pathLst>
                <a:path w="122" h="12" extrusionOk="0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53" name="Google Shape;1253;p11"/>
            <p:cNvSpPr/>
            <p:nvPr/>
          </p:nvSpPr>
          <p:spPr>
            <a:xfrm>
              <a:off x="11555413" y="1544017"/>
              <a:ext cx="69850" cy="4924"/>
            </a:xfrm>
            <a:custGeom>
              <a:avLst/>
              <a:gdLst/>
              <a:ahLst/>
              <a:cxnLst/>
              <a:rect l="l" t="t" r="r" b="b"/>
              <a:pathLst>
                <a:path w="74" h="6" extrusionOk="0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54" name="Google Shape;1254;p11"/>
            <p:cNvSpPr/>
            <p:nvPr/>
          </p:nvSpPr>
          <p:spPr>
            <a:xfrm>
              <a:off x="11223625" y="1528016"/>
              <a:ext cx="38100" cy="6155"/>
            </a:xfrm>
            <a:custGeom>
              <a:avLst/>
              <a:gdLst/>
              <a:ahLst/>
              <a:cxnLst/>
              <a:rect l="l" t="t" r="r" b="b"/>
              <a:pathLst>
                <a:path w="40" h="7" extrusionOk="0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55" name="Google Shape;1255;p11"/>
            <p:cNvSpPr/>
            <p:nvPr/>
          </p:nvSpPr>
          <p:spPr>
            <a:xfrm>
              <a:off x="11145838" y="1529246"/>
              <a:ext cx="22225" cy="2462"/>
            </a:xfrm>
            <a:custGeom>
              <a:avLst/>
              <a:gdLst/>
              <a:ahLst/>
              <a:cxnLst/>
              <a:rect l="l" t="t" r="r" b="b"/>
              <a:pathLst>
                <a:path w="24" h="4" extrusionOk="0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56" name="Google Shape;1256;p11"/>
            <p:cNvSpPr/>
            <p:nvPr/>
          </p:nvSpPr>
          <p:spPr>
            <a:xfrm>
              <a:off x="6197600" y="1566174"/>
              <a:ext cx="20637" cy="1231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57" name="Google Shape;1257;p11"/>
            <p:cNvSpPr/>
            <p:nvPr/>
          </p:nvSpPr>
          <p:spPr>
            <a:xfrm>
              <a:off x="6356350" y="1564943"/>
              <a:ext cx="9525" cy="1231"/>
            </a:xfrm>
            <a:custGeom>
              <a:avLst/>
              <a:gdLst/>
              <a:ahLst/>
              <a:cxnLst/>
              <a:rect l="l" t="t" r="r" b="b"/>
              <a:pathLst>
                <a:path w="10" h="2" extrusionOk="0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58" name="Google Shape;1258;p11"/>
            <p:cNvSpPr/>
            <p:nvPr/>
          </p:nvSpPr>
          <p:spPr>
            <a:xfrm>
              <a:off x="8950325" y="1521861"/>
              <a:ext cx="61912" cy="7386"/>
            </a:xfrm>
            <a:custGeom>
              <a:avLst/>
              <a:gdLst/>
              <a:ahLst/>
              <a:cxnLst/>
              <a:rect l="l" t="t" r="r" b="b"/>
              <a:pathLst>
                <a:path w="65" h="9" extrusionOk="0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59" name="Google Shape;1259;p11"/>
            <p:cNvSpPr/>
            <p:nvPr/>
          </p:nvSpPr>
          <p:spPr>
            <a:xfrm>
              <a:off x="7537450" y="1546479"/>
              <a:ext cx="28575" cy="3693"/>
            </a:xfrm>
            <a:custGeom>
              <a:avLst/>
              <a:gdLst/>
              <a:ahLst/>
              <a:cxnLst/>
              <a:rect l="l" t="t" r="r" b="b"/>
              <a:pathLst>
                <a:path w="29" h="4" extrusionOk="0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60" name="Google Shape;1260;p11"/>
            <p:cNvSpPr/>
            <p:nvPr/>
          </p:nvSpPr>
          <p:spPr>
            <a:xfrm>
              <a:off x="7478713" y="1562481"/>
              <a:ext cx="38100" cy="2462"/>
            </a:xfrm>
            <a:custGeom>
              <a:avLst/>
              <a:gdLst/>
              <a:ahLst/>
              <a:cxnLst/>
              <a:rect l="l" t="t" r="r" b="b"/>
              <a:pathLst>
                <a:path w="40" h="3" extrusionOk="0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61" name="Google Shape;1261;p11"/>
            <p:cNvSpPr/>
            <p:nvPr/>
          </p:nvSpPr>
          <p:spPr>
            <a:xfrm>
              <a:off x="5410200" y="1568636"/>
              <a:ext cx="36512" cy="3693"/>
            </a:xfrm>
            <a:custGeom>
              <a:avLst/>
              <a:gdLst/>
              <a:ahLst/>
              <a:cxnLst/>
              <a:rect l="l" t="t" r="r" b="b"/>
              <a:pathLst>
                <a:path w="38" h="5" extrusionOk="0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62" name="Google Shape;1262;p11"/>
            <p:cNvSpPr/>
            <p:nvPr/>
          </p:nvSpPr>
          <p:spPr>
            <a:xfrm>
              <a:off x="10206038" y="1530477"/>
              <a:ext cx="61912" cy="4924"/>
            </a:xfrm>
            <a:custGeom>
              <a:avLst/>
              <a:gdLst/>
              <a:ahLst/>
              <a:cxnLst/>
              <a:rect l="l" t="t" r="r" b="b"/>
              <a:pathLst>
                <a:path w="65" h="6" extrusionOk="0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63" name="Google Shape;1263;p11"/>
            <p:cNvSpPr/>
            <p:nvPr/>
          </p:nvSpPr>
          <p:spPr>
            <a:xfrm>
              <a:off x="6257925" y="1525554"/>
              <a:ext cx="19050" cy="2462"/>
            </a:xfrm>
            <a:custGeom>
              <a:avLst/>
              <a:gdLst/>
              <a:ahLst/>
              <a:cxnLst/>
              <a:rect l="l" t="t" r="r" b="b"/>
              <a:pathLst>
                <a:path w="21" h="2" extrusionOk="0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64" name="Google Shape;1264;p11"/>
            <p:cNvSpPr/>
            <p:nvPr/>
          </p:nvSpPr>
          <p:spPr>
            <a:xfrm>
              <a:off x="10134600" y="1528016"/>
              <a:ext cx="71437" cy="3693"/>
            </a:xfrm>
            <a:custGeom>
              <a:avLst/>
              <a:gdLst/>
              <a:ahLst/>
              <a:cxnLst/>
              <a:rect l="l" t="t" r="r" b="b"/>
              <a:pathLst>
                <a:path w="75" h="4" extrusionOk="0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65" name="Google Shape;1265;p11"/>
            <p:cNvSpPr/>
            <p:nvPr/>
          </p:nvSpPr>
          <p:spPr>
            <a:xfrm>
              <a:off x="2582863" y="1560020"/>
              <a:ext cx="7937" cy="123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66" name="Google Shape;1266;p11"/>
            <p:cNvSpPr/>
            <p:nvPr/>
          </p:nvSpPr>
          <p:spPr>
            <a:xfrm>
              <a:off x="1762125" y="1521861"/>
              <a:ext cx="34925" cy="1231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67" name="Google Shape;1267;p11"/>
            <p:cNvSpPr/>
            <p:nvPr/>
          </p:nvSpPr>
          <p:spPr>
            <a:xfrm>
              <a:off x="10812463" y="1529246"/>
              <a:ext cx="19050" cy="12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68" name="Google Shape;1268;p11"/>
            <p:cNvSpPr/>
            <p:nvPr/>
          </p:nvSpPr>
          <p:spPr>
            <a:xfrm>
              <a:off x="10896600" y="1545248"/>
              <a:ext cx="7937" cy="2462"/>
            </a:xfrm>
            <a:custGeom>
              <a:avLst/>
              <a:gdLst/>
              <a:ahLst/>
              <a:cxnLst/>
              <a:rect l="l" t="t" r="r" b="b"/>
              <a:pathLst>
                <a:path w="8" h="3" extrusionOk="0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69" name="Google Shape;1269;p11"/>
            <p:cNvSpPr/>
            <p:nvPr/>
          </p:nvSpPr>
          <p:spPr>
            <a:xfrm>
              <a:off x="9947275" y="1553865"/>
              <a:ext cx="4762" cy="1231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70" name="Google Shape;1270;p11"/>
            <p:cNvSpPr/>
            <p:nvPr/>
          </p:nvSpPr>
          <p:spPr>
            <a:xfrm>
              <a:off x="10817225" y="1531708"/>
              <a:ext cx="23812" cy="0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lnTo>
                    <a:pt x="25" y="0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71" name="Google Shape;1271;p11"/>
            <p:cNvSpPr/>
            <p:nvPr/>
          </p:nvSpPr>
          <p:spPr>
            <a:xfrm>
              <a:off x="10836275" y="1529246"/>
              <a:ext cx="19050" cy="12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72" name="Google Shape;1272;p11"/>
            <p:cNvSpPr/>
            <p:nvPr/>
          </p:nvSpPr>
          <p:spPr>
            <a:xfrm>
              <a:off x="10787063" y="1530477"/>
              <a:ext cx="30162" cy="1231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73" name="Google Shape;1273;p11"/>
            <p:cNvSpPr/>
            <p:nvPr/>
          </p:nvSpPr>
          <p:spPr>
            <a:xfrm>
              <a:off x="4092575" y="1552634"/>
              <a:ext cx="20637" cy="2462"/>
            </a:xfrm>
            <a:custGeom>
              <a:avLst/>
              <a:gdLst/>
              <a:ahLst/>
              <a:cxnLst/>
              <a:rect l="l" t="t" r="r" b="b"/>
              <a:pathLst>
                <a:path w="23" h="2" extrusionOk="0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74" name="Google Shape;1274;p11"/>
            <p:cNvSpPr/>
            <p:nvPr/>
          </p:nvSpPr>
          <p:spPr>
            <a:xfrm>
              <a:off x="8528050" y="1567405"/>
              <a:ext cx="3175" cy="1231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75" name="Google Shape;1275;p11"/>
            <p:cNvSpPr/>
            <p:nvPr/>
          </p:nvSpPr>
          <p:spPr>
            <a:xfrm>
              <a:off x="8461375" y="1556326"/>
              <a:ext cx="66675" cy="14771"/>
            </a:xfrm>
            <a:custGeom>
              <a:avLst/>
              <a:gdLst/>
              <a:ahLst/>
              <a:cxnLst/>
              <a:rect l="l" t="t" r="r" b="b"/>
              <a:pathLst>
                <a:path w="69" h="17" extrusionOk="0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76" name="Google Shape;1276;p11"/>
            <p:cNvSpPr/>
            <p:nvPr/>
          </p:nvSpPr>
          <p:spPr>
            <a:xfrm>
              <a:off x="1562100" y="1514475"/>
              <a:ext cx="9563100" cy="64008"/>
            </a:xfrm>
            <a:custGeom>
              <a:avLst/>
              <a:gdLst/>
              <a:ahLst/>
              <a:cxnLst/>
              <a:rect l="l" t="t" r="r" b="b"/>
              <a:pathLst>
                <a:path w="10030" h="75" extrusionOk="0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77" name="Google Shape;1277;p11"/>
            <p:cNvSpPr/>
            <p:nvPr/>
          </p:nvSpPr>
          <p:spPr>
            <a:xfrm>
              <a:off x="7508875" y="1560020"/>
              <a:ext cx="11112" cy="3693"/>
            </a:xfrm>
            <a:custGeom>
              <a:avLst/>
              <a:gdLst/>
              <a:ahLst/>
              <a:cxnLst/>
              <a:rect l="l" t="t" r="r" b="b"/>
              <a:pathLst>
                <a:path w="12" h="3" extrusionOk="0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78" name="Google Shape;1278;p11"/>
            <p:cNvSpPr/>
            <p:nvPr/>
          </p:nvSpPr>
          <p:spPr>
            <a:xfrm>
              <a:off x="5434013" y="1567405"/>
              <a:ext cx="4762" cy="1231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79" name="Google Shape;1279;p11"/>
            <p:cNvSpPr/>
            <p:nvPr/>
          </p:nvSpPr>
          <p:spPr>
            <a:xfrm>
              <a:off x="9672638" y="1567405"/>
              <a:ext cx="25400" cy="2462"/>
            </a:xfrm>
            <a:custGeom>
              <a:avLst/>
              <a:gdLst/>
              <a:ahLst/>
              <a:cxnLst/>
              <a:rect l="l" t="t" r="r" b="b"/>
              <a:pathLst>
                <a:path w="27" h="3" extrusionOk="0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0" name="Google Shape;1280;p11"/>
            <p:cNvSpPr/>
            <p:nvPr/>
          </p:nvSpPr>
          <p:spPr>
            <a:xfrm>
              <a:off x="10966450" y="1529246"/>
              <a:ext cx="39687" cy="2462"/>
            </a:xfrm>
            <a:custGeom>
              <a:avLst/>
              <a:gdLst/>
              <a:ahLst/>
              <a:cxnLst/>
              <a:rect l="l" t="t" r="r" b="b"/>
              <a:pathLst>
                <a:path w="42" h="3" extrusionOk="0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1" name="Google Shape;1281;p11"/>
            <p:cNvSpPr/>
            <p:nvPr/>
          </p:nvSpPr>
          <p:spPr>
            <a:xfrm>
              <a:off x="11329988" y="1552634"/>
              <a:ext cx="44450" cy="2462"/>
            </a:xfrm>
            <a:custGeom>
              <a:avLst/>
              <a:gdLst/>
              <a:ahLst/>
              <a:cxnLst/>
              <a:rect l="l" t="t" r="r" b="b"/>
              <a:pathLst>
                <a:path w="46" h="3" extrusionOk="0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2" name="Google Shape;1282;p11"/>
            <p:cNvSpPr/>
            <p:nvPr/>
          </p:nvSpPr>
          <p:spPr>
            <a:xfrm>
              <a:off x="11042650" y="1540325"/>
              <a:ext cx="60325" cy="6155"/>
            </a:xfrm>
            <a:custGeom>
              <a:avLst/>
              <a:gdLst/>
              <a:ahLst/>
              <a:cxnLst/>
              <a:rect l="l" t="t" r="r" b="b"/>
              <a:pathLst>
                <a:path w="63" h="7" extrusionOk="0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3" name="Google Shape;1283;p11"/>
            <p:cNvSpPr/>
            <p:nvPr/>
          </p:nvSpPr>
          <p:spPr>
            <a:xfrm>
              <a:off x="11106150" y="1542787"/>
              <a:ext cx="28575" cy="1231"/>
            </a:xfrm>
            <a:custGeom>
              <a:avLst/>
              <a:gdLst/>
              <a:ahLst/>
              <a:cxnLst/>
              <a:rect l="l" t="t" r="r" b="b"/>
              <a:pathLst>
                <a:path w="31" h="2" extrusionOk="0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4" name="Google Shape;1284;p11"/>
            <p:cNvSpPr/>
            <p:nvPr/>
          </p:nvSpPr>
          <p:spPr>
            <a:xfrm>
              <a:off x="10679113" y="1525554"/>
              <a:ext cx="103187" cy="9847"/>
            </a:xfrm>
            <a:custGeom>
              <a:avLst/>
              <a:gdLst/>
              <a:ahLst/>
              <a:cxnLst/>
              <a:rect l="l" t="t" r="r" b="b"/>
              <a:pathLst>
                <a:path w="109" h="12" extrusionOk="0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5" name="Google Shape;1285;p11"/>
            <p:cNvSpPr/>
            <p:nvPr/>
          </p:nvSpPr>
          <p:spPr>
            <a:xfrm>
              <a:off x="11039475" y="1550172"/>
              <a:ext cx="26987" cy="4924"/>
            </a:xfrm>
            <a:custGeom>
              <a:avLst/>
              <a:gdLst/>
              <a:ahLst/>
              <a:cxnLst/>
              <a:rect l="l" t="t" r="r" b="b"/>
              <a:pathLst>
                <a:path w="27" h="5" extrusionOk="0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6" name="Google Shape;1286;p11"/>
            <p:cNvSpPr/>
            <p:nvPr/>
          </p:nvSpPr>
          <p:spPr>
            <a:xfrm>
              <a:off x="10841038" y="1548941"/>
              <a:ext cx="58737" cy="2462"/>
            </a:xfrm>
            <a:custGeom>
              <a:avLst/>
              <a:gdLst/>
              <a:ahLst/>
              <a:cxnLst/>
              <a:rect l="l" t="t" r="r" b="b"/>
              <a:pathLst>
                <a:path w="61" h="3" extrusionOk="0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7" name="Google Shape;1287;p11"/>
            <p:cNvSpPr/>
            <p:nvPr/>
          </p:nvSpPr>
          <p:spPr>
            <a:xfrm>
              <a:off x="10899775" y="1550172"/>
              <a:ext cx="36512" cy="1231"/>
            </a:xfrm>
            <a:custGeom>
              <a:avLst/>
              <a:gdLst/>
              <a:ahLst/>
              <a:cxnLst/>
              <a:rect l="l" t="t" r="r" b="b"/>
              <a:pathLst>
                <a:path w="38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8" name="Google Shape;1288;p11"/>
            <p:cNvSpPr/>
            <p:nvPr/>
          </p:nvSpPr>
          <p:spPr>
            <a:xfrm>
              <a:off x="10958513" y="1555096"/>
              <a:ext cx="46037" cy="0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0"/>
                  </a:moveTo>
                  <a:lnTo>
                    <a:pt x="47" y="0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9" name="Google Shape;1289;p11"/>
            <p:cNvSpPr/>
            <p:nvPr/>
          </p:nvSpPr>
          <p:spPr>
            <a:xfrm>
              <a:off x="10304463" y="1548941"/>
              <a:ext cx="61912" cy="3693"/>
            </a:xfrm>
            <a:custGeom>
              <a:avLst/>
              <a:gdLst/>
              <a:ahLst/>
              <a:cxnLst/>
              <a:rect l="l" t="t" r="r" b="b"/>
              <a:pathLst>
                <a:path w="65" h="4" extrusionOk="0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90" name="Google Shape;1290;p11"/>
            <p:cNvSpPr/>
            <p:nvPr/>
          </p:nvSpPr>
          <p:spPr>
            <a:xfrm>
              <a:off x="10483850" y="1557558"/>
              <a:ext cx="23812" cy="6155"/>
            </a:xfrm>
            <a:custGeom>
              <a:avLst/>
              <a:gdLst/>
              <a:ahLst/>
              <a:cxnLst/>
              <a:rect l="l" t="t" r="r" b="b"/>
              <a:pathLst>
                <a:path w="25" h="7" extrusionOk="0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91" name="Google Shape;1291;p11"/>
            <p:cNvSpPr/>
            <p:nvPr/>
          </p:nvSpPr>
          <p:spPr>
            <a:xfrm>
              <a:off x="10291763" y="1563712"/>
              <a:ext cx="117475" cy="2462"/>
            </a:xfrm>
            <a:custGeom>
              <a:avLst/>
              <a:gdLst/>
              <a:ahLst/>
              <a:cxnLst/>
              <a:rect l="l" t="t" r="r" b="b"/>
              <a:pathLst>
                <a:path w="123" h="4" extrusionOk="0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92" name="Google Shape;1292;p11"/>
            <p:cNvSpPr/>
            <p:nvPr/>
          </p:nvSpPr>
          <p:spPr>
            <a:xfrm>
              <a:off x="9621838" y="1546479"/>
              <a:ext cx="11112" cy="8617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93" name="Google Shape;1293;p11"/>
            <p:cNvSpPr/>
            <p:nvPr/>
          </p:nvSpPr>
          <p:spPr>
            <a:xfrm>
              <a:off x="8951913" y="1568636"/>
              <a:ext cx="96837" cy="8617"/>
            </a:xfrm>
            <a:custGeom>
              <a:avLst/>
              <a:gdLst/>
              <a:ahLst/>
              <a:cxnLst/>
              <a:rect l="l" t="t" r="r" b="b"/>
              <a:pathLst>
                <a:path w="101" h="10" extrusionOk="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94" name="Google Shape;1294;p11"/>
            <p:cNvSpPr/>
            <p:nvPr/>
          </p:nvSpPr>
          <p:spPr>
            <a:xfrm>
              <a:off x="9005888" y="1566174"/>
              <a:ext cx="17462" cy="2462"/>
            </a:xfrm>
            <a:custGeom>
              <a:avLst/>
              <a:gdLst/>
              <a:ahLst/>
              <a:cxnLst/>
              <a:rect l="l" t="t" r="r" b="b"/>
              <a:pathLst>
                <a:path w="19" h="2" extrusionOk="0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95" name="Google Shape;1295;p11"/>
            <p:cNvSpPr/>
            <p:nvPr/>
          </p:nvSpPr>
          <p:spPr>
            <a:xfrm>
              <a:off x="1587500" y="1516937"/>
              <a:ext cx="38100" cy="3693"/>
            </a:xfrm>
            <a:custGeom>
              <a:avLst/>
              <a:gdLst/>
              <a:ahLst/>
              <a:cxnLst/>
              <a:rect l="l" t="t" r="r" b="b"/>
              <a:pathLst>
                <a:path w="39" h="4" extrusionOk="0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96" name="Google Shape;1296;p11"/>
            <p:cNvSpPr/>
            <p:nvPr/>
          </p:nvSpPr>
          <p:spPr>
            <a:xfrm>
              <a:off x="1522413" y="1519399"/>
              <a:ext cx="30162" cy="4924"/>
            </a:xfrm>
            <a:custGeom>
              <a:avLst/>
              <a:gdLst/>
              <a:ahLst/>
              <a:cxnLst/>
              <a:rect l="l" t="t" r="r" b="b"/>
              <a:pathLst>
                <a:path w="32" h="6" extrusionOk="0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97" name="Google Shape;1297;p11"/>
            <p:cNvSpPr/>
            <p:nvPr/>
          </p:nvSpPr>
          <p:spPr>
            <a:xfrm>
              <a:off x="6650038" y="1573559"/>
              <a:ext cx="33337" cy="3693"/>
            </a:xfrm>
            <a:custGeom>
              <a:avLst/>
              <a:gdLst/>
              <a:ahLst/>
              <a:cxnLst/>
              <a:rect l="l" t="t" r="r" b="b"/>
              <a:pathLst>
                <a:path w="34" h="4" extrusionOk="0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98" name="Google Shape;1298;p11"/>
            <p:cNvSpPr/>
            <p:nvPr/>
          </p:nvSpPr>
          <p:spPr>
            <a:xfrm>
              <a:off x="6162675" y="1566174"/>
              <a:ext cx="15875" cy="4924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99" name="Google Shape;1299;p11"/>
            <p:cNvSpPr/>
            <p:nvPr/>
          </p:nvSpPr>
          <p:spPr>
            <a:xfrm>
              <a:off x="5738813" y="1571097"/>
              <a:ext cx="60325" cy="6155"/>
            </a:xfrm>
            <a:custGeom>
              <a:avLst/>
              <a:gdLst/>
              <a:ahLst/>
              <a:cxnLst/>
              <a:rect l="l" t="t" r="r" b="b"/>
              <a:pathLst>
                <a:path w="63" h="8" extrusionOk="0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1300" name="Google Shape;1300;p11"/>
          <p:cNvSpPr txBox="1">
            <a:spLocks noGrp="1"/>
          </p:cNvSpPr>
          <p:nvPr>
            <p:ph type="body" idx="1"/>
          </p:nvPr>
        </p:nvSpPr>
        <p:spPr>
          <a:xfrm rot="5400000">
            <a:off x="3960814" y="-533400"/>
            <a:ext cx="4267200" cy="9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/>
            </a:lvl5pPr>
            <a:lvl6pPr marL="2743200" lvl="5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/>
            </a:lvl6pPr>
            <a:lvl7pPr marL="3200400" lvl="6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/>
            </a:lvl7pPr>
            <a:lvl8pPr marL="3657600" lvl="7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/>
            </a:lvl8pPr>
            <a:lvl9pPr marL="4114800" lvl="8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/>
            </a:lvl9pPr>
          </a:lstStyle>
          <a:p>
            <a:endParaRPr/>
          </a:p>
        </p:txBody>
      </p:sp>
      <p:sp>
        <p:nvSpPr>
          <p:cNvPr id="1301" name="Google Shape;1301;p11"/>
          <p:cNvSpPr txBox="1">
            <a:spLocks noGrp="1"/>
          </p:cNvSpPr>
          <p:nvPr>
            <p:ph type="ft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2" name="Google Shape;1302;p11"/>
          <p:cNvSpPr txBox="1">
            <a:spLocks noGrp="1"/>
          </p:cNvSpPr>
          <p:nvPr>
            <p:ph type="dt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3" name="Google Shape;1303;p11"/>
          <p:cNvSpPr txBox="1">
            <a:spLocks noGrp="1"/>
          </p:cNvSpPr>
          <p:nvPr>
            <p:ph type="sldNum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Diapositiva tito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onsolas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" name="Google Shape;17;p2" descr="Elemento grafico linea"/>
          <p:cNvGrpSpPr/>
          <p:nvPr/>
        </p:nvGrpSpPr>
        <p:grpSpPr>
          <a:xfrm>
            <a:off x="1584896" y="4724400"/>
            <a:ext cx="8631936" cy="64008"/>
            <a:chOff x="-4110038" y="2703513"/>
            <a:chExt cx="17394239" cy="160336"/>
          </a:xfrm>
        </p:grpSpPr>
        <p:sp>
          <p:nvSpPr>
            <p:cNvPr id="18" name="Google Shape;18;p2"/>
            <p:cNvSpPr/>
            <p:nvPr/>
          </p:nvSpPr>
          <p:spPr>
            <a:xfrm>
              <a:off x="12815888" y="2768600"/>
              <a:ext cx="468313" cy="19050"/>
            </a:xfrm>
            <a:custGeom>
              <a:avLst/>
              <a:gdLst/>
              <a:ahLst/>
              <a:cxnLst/>
              <a:rect l="l" t="t" r="r" b="b"/>
              <a:pathLst>
                <a:path w="244" h="8" extrusionOk="0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2380913" y="2755900"/>
              <a:ext cx="461963" cy="26987"/>
            </a:xfrm>
            <a:custGeom>
              <a:avLst/>
              <a:gdLst/>
              <a:ahLst/>
              <a:cxnLst/>
              <a:rect l="l" t="t" r="r" b="b"/>
              <a:pathLst>
                <a:path w="241" h="12" extrusionOk="0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2814300" y="2779713"/>
              <a:ext cx="1588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738437" y="2795588"/>
              <a:ext cx="425450" cy="15875"/>
            </a:xfrm>
            <a:custGeom>
              <a:avLst/>
              <a:gdLst/>
              <a:ahLst/>
              <a:cxnLst/>
              <a:rect l="l" t="t" r="r" b="b"/>
              <a:pathLst>
                <a:path w="222" h="7" extrusionOk="0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3646488" y="2800350"/>
              <a:ext cx="46038" cy="317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627312" y="2816225"/>
              <a:ext cx="63500" cy="4762"/>
            </a:xfrm>
            <a:custGeom>
              <a:avLst/>
              <a:gdLst/>
              <a:ahLst/>
              <a:cxnLst/>
              <a:rect l="l" t="t" r="r" b="b"/>
              <a:pathLst>
                <a:path w="33" h="2" extrusionOk="0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103562" y="2741613"/>
              <a:ext cx="28575" cy="3175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227137" y="2836863"/>
              <a:ext cx="20638" cy="0"/>
            </a:xfrm>
            <a:custGeom>
              <a:avLst/>
              <a:gdLst/>
              <a:ahLst/>
              <a:cxnLst/>
              <a:rect l="l" t="t" r="r" b="b"/>
              <a:pathLst>
                <a:path w="11" h="120000" extrusionOk="0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660775" y="2713038"/>
              <a:ext cx="331788" cy="20637"/>
            </a:xfrm>
            <a:custGeom>
              <a:avLst/>
              <a:gdLst/>
              <a:ahLst/>
              <a:cxnLst/>
              <a:rect l="l" t="t" r="r" b="b"/>
              <a:pathLst>
                <a:path w="173" h="9" extrusionOk="0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1674813" y="2768600"/>
              <a:ext cx="1588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1673225" y="2767013"/>
              <a:ext cx="36513" cy="1587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690812" y="2811463"/>
              <a:ext cx="47625" cy="4762"/>
            </a:xfrm>
            <a:custGeom>
              <a:avLst/>
              <a:gdLst/>
              <a:ahLst/>
              <a:cxnLst/>
              <a:rect l="l" t="t" r="r" b="b"/>
              <a:pathLst>
                <a:path w="25" h="2" extrusionOk="0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822575" y="2794000"/>
              <a:ext cx="163513" cy="4762"/>
            </a:xfrm>
            <a:custGeom>
              <a:avLst/>
              <a:gdLst/>
              <a:ahLst/>
              <a:cxnLst/>
              <a:rect l="l" t="t" r="r" b="b"/>
              <a:pathLst>
                <a:path w="85" h="2" extrusionOk="0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15962" y="2809875"/>
              <a:ext cx="1911350" cy="50800"/>
            </a:xfrm>
            <a:custGeom>
              <a:avLst/>
              <a:gdLst/>
              <a:ahLst/>
              <a:cxnLst/>
              <a:rect l="l" t="t" r="r" b="b"/>
              <a:pathLst>
                <a:path w="996" h="23" extrusionOk="0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995487" y="2822575"/>
              <a:ext cx="20638" cy="0"/>
            </a:xfrm>
            <a:custGeom>
              <a:avLst/>
              <a:gdLst/>
              <a:ahLst/>
              <a:cxnLst/>
              <a:rect l="l" t="t" r="r" b="b"/>
              <a:pathLst>
                <a:path w="10" h="120000" extrusionOk="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630362" y="2830513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12" h="120000" extrusionOk="0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651125" y="2798763"/>
              <a:ext cx="46038" cy="1587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698750" y="2809875"/>
              <a:ext cx="19050" cy="1587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69900" y="2800350"/>
              <a:ext cx="23813" cy="317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998537" y="2811463"/>
              <a:ext cx="1076325" cy="20637"/>
            </a:xfrm>
            <a:custGeom>
              <a:avLst/>
              <a:gdLst/>
              <a:ahLst/>
              <a:cxnLst/>
              <a:rect l="l" t="t" r="r" b="b"/>
              <a:pathLst>
                <a:path w="561" h="9" extrusionOk="0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495550" y="2803525"/>
              <a:ext cx="17463" cy="0"/>
            </a:xfrm>
            <a:custGeom>
              <a:avLst/>
              <a:gdLst/>
              <a:ahLst/>
              <a:cxnLst/>
              <a:rect l="l" t="t" r="r" b="b"/>
              <a:pathLst>
                <a:path w="9" h="120000" extrusionOk="0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538412" y="2816225"/>
              <a:ext cx="1057275" cy="31750"/>
            </a:xfrm>
            <a:custGeom>
              <a:avLst/>
              <a:gdLst/>
              <a:ahLst/>
              <a:cxnLst/>
              <a:rect l="l" t="t" r="r" b="b"/>
              <a:pathLst>
                <a:path w="551" h="14" extrusionOk="0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1777663" y="2757488"/>
              <a:ext cx="19050" cy="317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983288" y="2741613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2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832600" y="2713038"/>
              <a:ext cx="53975" cy="1587"/>
            </a:xfrm>
            <a:custGeom>
              <a:avLst/>
              <a:gdLst/>
              <a:ahLst/>
              <a:cxnLst/>
              <a:rect l="l" t="t" r="r" b="b"/>
              <a:pathLst>
                <a:path w="28" h="1" extrusionOk="0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1317288" y="2755900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5" h="120000" extrusionOk="0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534400" y="2735263"/>
              <a:ext cx="30163" cy="0"/>
            </a:xfrm>
            <a:custGeom>
              <a:avLst/>
              <a:gdLst/>
              <a:ahLst/>
              <a:cxnLst/>
              <a:rect l="l" t="t" r="r" b="b"/>
              <a:pathLst>
                <a:path w="16" h="120000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821488" y="2714625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5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583238" y="2719388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13" h="120000" extrusionOk="0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638800" y="2740025"/>
              <a:ext cx="23813" cy="158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303712" y="2728913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26" h="120000" extrusionOk="0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519738" y="2735263"/>
              <a:ext cx="9525" cy="317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2096750" y="278447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3" h="120000" extrusionOk="0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2225338" y="2773363"/>
              <a:ext cx="46038" cy="0"/>
            </a:xfrm>
            <a:custGeom>
              <a:avLst/>
              <a:gdLst/>
              <a:ahLst/>
              <a:cxnLst/>
              <a:rect l="l" t="t" r="r" b="b"/>
              <a:pathLst>
                <a:path w="24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274175" y="2746375"/>
              <a:ext cx="55563" cy="4762"/>
            </a:xfrm>
            <a:custGeom>
              <a:avLst/>
              <a:gdLst/>
              <a:ahLst/>
              <a:cxnLst/>
              <a:rect l="l" t="t" r="r" b="b"/>
              <a:pathLst>
                <a:path w="29" h="2" extrusionOk="0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1847513" y="2827338"/>
              <a:ext cx="34925" cy="317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1882438" y="2825750"/>
              <a:ext cx="25400" cy="1587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915400" y="2809875"/>
              <a:ext cx="15875" cy="1587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2109450" y="2752725"/>
              <a:ext cx="454025" cy="23812"/>
            </a:xfrm>
            <a:custGeom>
              <a:avLst/>
              <a:gdLst/>
              <a:ahLst/>
              <a:cxnLst/>
              <a:rect l="l" t="t" r="r" b="b"/>
              <a:pathLst>
                <a:path w="236" h="10" extrusionOk="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2182475" y="2816225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5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348162" y="2827338"/>
              <a:ext cx="17463" cy="3175"/>
            </a:xfrm>
            <a:custGeom>
              <a:avLst/>
              <a:gdLst/>
              <a:ahLst/>
              <a:cxnLst/>
              <a:rect l="l" t="t" r="r" b="b"/>
              <a:pathLst>
                <a:path w="9" h="1" extrusionOk="0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2071350" y="279082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54563" y="2827338"/>
              <a:ext cx="4763" cy="0"/>
            </a:xfrm>
            <a:custGeom>
              <a:avLst/>
              <a:gdLst/>
              <a:ahLst/>
              <a:cxnLst/>
              <a:rect l="l" t="t" r="r" b="b"/>
              <a:pathLst>
                <a:path w="2" h="120000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852988" y="2719388"/>
              <a:ext cx="9525" cy="317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759325" y="282733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654800" y="2805113"/>
              <a:ext cx="19050" cy="1587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289675" y="279876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3" h="120000" extrusionOk="0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140825" y="2725738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23" h="120000" extrusionOk="0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737100" y="2827338"/>
              <a:ext cx="17463" cy="3175"/>
            </a:xfrm>
            <a:custGeom>
              <a:avLst/>
              <a:gdLst/>
              <a:ahLst/>
              <a:cxnLst/>
              <a:rect l="l" t="t" r="r" b="b"/>
              <a:pathLst>
                <a:path w="9" h="1" extrusionOk="0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239000" y="2779713"/>
              <a:ext cx="11113" cy="3175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181850" y="2773363"/>
              <a:ext cx="468313" cy="15875"/>
            </a:xfrm>
            <a:custGeom>
              <a:avLst/>
              <a:gdLst/>
              <a:ahLst/>
              <a:cxnLst/>
              <a:rect l="l" t="t" r="r" b="b"/>
              <a:pathLst>
                <a:path w="244" h="7" extrusionOk="0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407275" y="2787650"/>
              <a:ext cx="26988" cy="0"/>
            </a:xfrm>
            <a:custGeom>
              <a:avLst/>
              <a:gdLst/>
              <a:ahLst/>
              <a:cxnLst/>
              <a:rect l="l" t="t" r="r" b="b"/>
              <a:pathLst>
                <a:path w="14" h="120000" extrusionOk="0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8123238" y="2794000"/>
              <a:ext cx="31750" cy="1587"/>
            </a:xfrm>
            <a:custGeom>
              <a:avLst/>
              <a:gdLst/>
              <a:ahLst/>
              <a:cxnLst/>
              <a:rect l="l" t="t" r="r" b="b"/>
              <a:pathLst>
                <a:path w="16" h="1" extrusionOk="0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070225" y="2794000"/>
              <a:ext cx="101600" cy="4762"/>
            </a:xfrm>
            <a:custGeom>
              <a:avLst/>
              <a:gdLst/>
              <a:ahLst/>
              <a:cxnLst/>
              <a:rect l="l" t="t" r="r" b="b"/>
              <a:pathLst>
                <a:path w="53" h="2" extrusionOk="0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9963150" y="277812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21" h="120000" extrusionOk="0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523163" y="2773363"/>
              <a:ext cx="30163" cy="3175"/>
            </a:xfrm>
            <a:custGeom>
              <a:avLst/>
              <a:gdLst/>
              <a:ahLst/>
              <a:cxnLst/>
              <a:rect l="l" t="t" r="r" b="b"/>
              <a:pathLst>
                <a:path w="16" h="1" extrusionOk="0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0009188" y="2787650"/>
              <a:ext cx="115888" cy="3175"/>
            </a:xfrm>
            <a:custGeom>
              <a:avLst/>
              <a:gdLst/>
              <a:ahLst/>
              <a:cxnLst/>
              <a:rect l="l" t="t" r="r" b="b"/>
              <a:pathLst>
                <a:path w="60" h="2" extrusionOk="0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0125075" y="2789238"/>
              <a:ext cx="1588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4110038" y="2703513"/>
              <a:ext cx="16486189" cy="134937"/>
            </a:xfrm>
            <a:custGeom>
              <a:avLst/>
              <a:gdLst/>
              <a:ahLst/>
              <a:cxnLst/>
              <a:rect l="l" t="t" r="r" b="b"/>
              <a:pathLst>
                <a:path w="8594" h="60" extrusionOk="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2117388" y="2779713"/>
              <a:ext cx="127000" cy="4762"/>
            </a:xfrm>
            <a:custGeom>
              <a:avLst/>
              <a:gdLst/>
              <a:ahLst/>
              <a:cxnLst/>
              <a:rect l="l" t="t" r="r" b="b"/>
              <a:pathLst>
                <a:path w="66" h="2" extrusionOk="0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2182475" y="2787650"/>
              <a:ext cx="79375" cy="1587"/>
            </a:xfrm>
            <a:custGeom>
              <a:avLst/>
              <a:gdLst/>
              <a:ahLst/>
              <a:cxnLst/>
              <a:rect l="l" t="t" r="r" b="b"/>
              <a:pathLst>
                <a:path w="41" h="1" extrusionOk="0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2307888" y="2809875"/>
              <a:ext cx="249238" cy="15875"/>
            </a:xfrm>
            <a:custGeom>
              <a:avLst/>
              <a:gdLst/>
              <a:ahLst/>
              <a:cxnLst/>
              <a:rect l="l" t="t" r="r" b="b"/>
              <a:pathLst>
                <a:path w="130" h="7" extrusionOk="0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2252325" y="2825750"/>
              <a:ext cx="73025" cy="1587"/>
            </a:xfrm>
            <a:custGeom>
              <a:avLst/>
              <a:gdLst/>
              <a:ahLst/>
              <a:cxnLst/>
              <a:rect l="l" t="t" r="r" b="b"/>
              <a:pathLst>
                <a:path w="38" h="1" extrusionOk="0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0779125" y="2733675"/>
              <a:ext cx="66675" cy="4762"/>
            </a:xfrm>
            <a:custGeom>
              <a:avLst/>
              <a:gdLst/>
              <a:ahLst/>
              <a:cxnLst/>
              <a:rect l="l" t="t" r="r" b="b"/>
              <a:pathLst>
                <a:path w="35" h="2" extrusionOk="0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2471738" y="2738438"/>
              <a:ext cx="496888" cy="1587"/>
            </a:xfrm>
            <a:custGeom>
              <a:avLst/>
              <a:gdLst/>
              <a:ahLst/>
              <a:cxnLst/>
              <a:rect l="l" t="t" r="r" b="b"/>
              <a:pathLst>
                <a:path w="259" h="1" extrusionOk="0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9136063" y="2735263"/>
              <a:ext cx="387350" cy="14287"/>
            </a:xfrm>
            <a:custGeom>
              <a:avLst/>
              <a:gdLst/>
              <a:ahLst/>
              <a:cxnLst/>
              <a:rect l="l" t="t" r="r" b="b"/>
              <a:pathLst>
                <a:path w="202" h="6" extrusionOk="0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9139238" y="2725738"/>
              <a:ext cx="142875" cy="9525"/>
            </a:xfrm>
            <a:custGeom>
              <a:avLst/>
              <a:gdLst/>
              <a:ahLst/>
              <a:cxnLst/>
              <a:rect l="l" t="t" r="r" b="b"/>
              <a:pathLst>
                <a:path w="75" h="4" extrusionOk="0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9805988" y="2817813"/>
              <a:ext cx="39688" cy="317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8580438" y="2725738"/>
              <a:ext cx="66675" cy="317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8647113" y="2725738"/>
              <a:ext cx="15875" cy="3175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9794875" y="2830513"/>
              <a:ext cx="90488" cy="1587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9232900" y="2795588"/>
              <a:ext cx="84138" cy="3175"/>
            </a:xfrm>
            <a:custGeom>
              <a:avLst/>
              <a:gdLst/>
              <a:ahLst/>
              <a:cxnLst/>
              <a:rect l="l" t="t" r="r" b="b"/>
              <a:pathLst>
                <a:path w="44" h="1" extrusionOk="0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8158163" y="2725738"/>
              <a:ext cx="71438" cy="317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8734425" y="2814638"/>
              <a:ext cx="144463" cy="3175"/>
            </a:xfrm>
            <a:custGeom>
              <a:avLst/>
              <a:gdLst/>
              <a:ahLst/>
              <a:cxnLst/>
              <a:rect l="l" t="t" r="r" b="b"/>
              <a:pathLst>
                <a:path w="76" h="2" extrusionOk="0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023225" y="2782888"/>
              <a:ext cx="26988" cy="1587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8050213" y="2782888"/>
              <a:ext cx="77788" cy="1587"/>
            </a:xfrm>
            <a:custGeom>
              <a:avLst/>
              <a:gdLst/>
              <a:ahLst/>
              <a:cxnLst/>
              <a:rect l="l" t="t" r="r" b="b"/>
              <a:pathLst>
                <a:path w="40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715250" y="2779713"/>
              <a:ext cx="90488" cy="7937"/>
            </a:xfrm>
            <a:custGeom>
              <a:avLst/>
              <a:gdLst/>
              <a:ahLst/>
              <a:cxnLst/>
              <a:rect l="l" t="t" r="r" b="b"/>
              <a:pathLst>
                <a:path w="47" h="3" extrusionOk="0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508750" y="2713038"/>
              <a:ext cx="247650" cy="6350"/>
            </a:xfrm>
            <a:custGeom>
              <a:avLst/>
              <a:gdLst/>
              <a:ahLst/>
              <a:cxnLst/>
              <a:rect l="l" t="t" r="r" b="b"/>
              <a:pathLst>
                <a:path w="129" h="3" extrusionOk="0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756400" y="2713038"/>
              <a:ext cx="33338" cy="0"/>
            </a:xfrm>
            <a:custGeom>
              <a:avLst/>
              <a:gdLst/>
              <a:ahLst/>
              <a:cxnLst/>
              <a:rect l="l" t="t" r="r" b="b"/>
              <a:pathLst>
                <a:path w="18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8047038" y="2820988"/>
              <a:ext cx="58738" cy="4762"/>
            </a:xfrm>
            <a:custGeom>
              <a:avLst/>
              <a:gdLst/>
              <a:ahLst/>
              <a:cxnLst/>
              <a:rect l="l" t="t" r="r" b="b"/>
              <a:pathLst>
                <a:path w="31" h="2" extrusionOk="0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348413" y="2711451"/>
              <a:ext cx="82550" cy="1587"/>
            </a:xfrm>
            <a:custGeom>
              <a:avLst/>
              <a:gdLst/>
              <a:ahLst/>
              <a:cxnLst/>
              <a:rect l="l" t="t" r="r" b="b"/>
              <a:pathLst>
                <a:path w="43" h="1" extrusionOk="0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734175" y="2771775"/>
              <a:ext cx="96838" cy="6350"/>
            </a:xfrm>
            <a:custGeom>
              <a:avLst/>
              <a:gdLst/>
              <a:ahLst/>
              <a:cxnLst/>
              <a:rect l="l" t="t" r="r" b="b"/>
              <a:pathLst>
                <a:path w="50" h="3" extrusionOk="0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091238" y="2722563"/>
              <a:ext cx="95250" cy="7937"/>
            </a:xfrm>
            <a:custGeom>
              <a:avLst/>
              <a:gdLst/>
              <a:ahLst/>
              <a:cxnLst/>
              <a:rect l="l" t="t" r="r" b="b"/>
              <a:pathLst>
                <a:path w="49" h="4" extrusionOk="0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559550" y="2773363"/>
              <a:ext cx="80963" cy="3175"/>
            </a:xfrm>
            <a:custGeom>
              <a:avLst/>
              <a:gdLst/>
              <a:ahLst/>
              <a:cxnLst/>
              <a:rect l="l" t="t" r="r" b="b"/>
              <a:pathLst>
                <a:path w="42" h="1" extrusionOk="0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6640513" y="2806700"/>
              <a:ext cx="227013" cy="15875"/>
            </a:xfrm>
            <a:custGeom>
              <a:avLst/>
              <a:gdLst/>
              <a:ahLst/>
              <a:cxnLst/>
              <a:rect l="l" t="t" r="r" b="b"/>
              <a:pathLst>
                <a:path w="118" h="7" extrusionOk="0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661150" y="2814638"/>
              <a:ext cx="34925" cy="1587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661025" y="2789238"/>
              <a:ext cx="23813" cy="1587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162675" y="2814638"/>
              <a:ext cx="258763" cy="7937"/>
            </a:xfrm>
            <a:custGeom>
              <a:avLst/>
              <a:gdLst/>
              <a:ahLst/>
              <a:cxnLst/>
              <a:rect l="l" t="t" r="r" b="b"/>
              <a:pathLst>
                <a:path w="135" h="4" extrusionOk="0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5019675" y="2713038"/>
              <a:ext cx="73025" cy="4762"/>
            </a:xfrm>
            <a:custGeom>
              <a:avLst/>
              <a:gdLst/>
              <a:ahLst/>
              <a:cxnLst/>
              <a:rect l="l" t="t" r="r" b="b"/>
              <a:pathLst>
                <a:path w="38" h="2" extrusionOk="0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021263" y="2713038"/>
              <a:ext cx="11113" cy="0"/>
            </a:xfrm>
            <a:custGeom>
              <a:avLst/>
              <a:gdLst/>
              <a:ahLst/>
              <a:cxnLst/>
              <a:rect l="l" t="t" r="r" b="b"/>
              <a:pathLst>
                <a:path w="6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864225" y="2784475"/>
              <a:ext cx="101600" cy="4762"/>
            </a:xfrm>
            <a:custGeom>
              <a:avLst/>
              <a:gdLst/>
              <a:ahLst/>
              <a:cxnLst/>
              <a:rect l="l" t="t" r="r" b="b"/>
              <a:pathLst>
                <a:path w="53" h="2" extrusionOk="0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4703763" y="2722563"/>
              <a:ext cx="84138" cy="1587"/>
            </a:xfrm>
            <a:custGeom>
              <a:avLst/>
              <a:gdLst/>
              <a:ahLst/>
              <a:cxnLst/>
              <a:rect l="l" t="t" r="r" b="b"/>
              <a:pathLst>
                <a:path w="44" h="1" extrusionOk="0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264025" y="2713038"/>
              <a:ext cx="77788" cy="4762"/>
            </a:xfrm>
            <a:custGeom>
              <a:avLst/>
              <a:gdLst/>
              <a:ahLst/>
              <a:cxnLst/>
              <a:rect l="l" t="t" r="r" b="b"/>
              <a:pathLst>
                <a:path w="41" h="2" extrusionOk="0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800600" y="2822575"/>
              <a:ext cx="117475" cy="7937"/>
            </a:xfrm>
            <a:custGeom>
              <a:avLst/>
              <a:gdLst/>
              <a:ahLst/>
              <a:cxnLst/>
              <a:rect l="l" t="t" r="r" b="b"/>
              <a:pathLst>
                <a:path w="61" h="3" extrusionOk="0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87325" y="2714625"/>
              <a:ext cx="1925638" cy="31750"/>
            </a:xfrm>
            <a:custGeom>
              <a:avLst/>
              <a:gdLst/>
              <a:ahLst/>
              <a:cxnLst/>
              <a:rect l="l" t="t" r="r" b="b"/>
              <a:pathLst>
                <a:path w="1004" h="14" extrusionOk="0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947862" y="2735263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25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12712" y="2724150"/>
              <a:ext cx="74613" cy="0"/>
            </a:xfrm>
            <a:custGeom>
              <a:avLst/>
              <a:gdLst/>
              <a:ahLst/>
              <a:cxnLst/>
              <a:rect l="l" t="t" r="r" b="b"/>
              <a:pathLst>
                <a:path w="39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2187575" y="2717800"/>
              <a:ext cx="176213" cy="6350"/>
            </a:xfrm>
            <a:custGeom>
              <a:avLst/>
              <a:gdLst/>
              <a:ahLst/>
              <a:cxnLst/>
              <a:rect l="l" t="t" r="r" b="b"/>
              <a:pathLst>
                <a:path w="92" h="3" extrusionOk="0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112962" y="2714625"/>
              <a:ext cx="90488" cy="4762"/>
            </a:xfrm>
            <a:custGeom>
              <a:avLst/>
              <a:gdLst/>
              <a:ahLst/>
              <a:cxnLst/>
              <a:rect l="l" t="t" r="r" b="b"/>
              <a:pathLst>
                <a:path w="47" h="2" extrusionOk="0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101850" y="2811463"/>
              <a:ext cx="71438" cy="317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724025" y="2805113"/>
              <a:ext cx="120650" cy="4762"/>
            </a:xfrm>
            <a:custGeom>
              <a:avLst/>
              <a:gdLst/>
              <a:ahLst/>
              <a:cxnLst/>
              <a:rect l="l" t="t" r="r" b="b"/>
              <a:pathLst>
                <a:path w="63" h="2" extrusionOk="0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744662" y="2833688"/>
              <a:ext cx="73025" cy="3175"/>
            </a:xfrm>
            <a:custGeom>
              <a:avLst/>
              <a:gdLst/>
              <a:ahLst/>
              <a:cxnLst/>
              <a:rect l="l" t="t" r="r" b="b"/>
              <a:pathLst>
                <a:path w="38" h="1" extrusionOk="0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-474663" y="2741613"/>
              <a:ext cx="34925" cy="0"/>
            </a:xfrm>
            <a:custGeom>
              <a:avLst/>
              <a:gdLst/>
              <a:ahLst/>
              <a:cxnLst/>
              <a:rect l="l" t="t" r="r" b="b"/>
              <a:pathLst>
                <a:path w="18" h="120000" extrusionOk="0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-947738" y="2725738"/>
              <a:ext cx="1239838" cy="19050"/>
            </a:xfrm>
            <a:custGeom>
              <a:avLst/>
              <a:gdLst/>
              <a:ahLst/>
              <a:cxnLst/>
              <a:rect l="l" t="t" r="r" b="b"/>
              <a:pathLst>
                <a:path w="647" h="8" extrusionOk="0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-1944688" y="2741613"/>
              <a:ext cx="4763" cy="0"/>
            </a:xfrm>
            <a:custGeom>
              <a:avLst/>
              <a:gdLst/>
              <a:ahLst/>
              <a:cxnLst/>
              <a:rect l="l" t="t" r="r" b="b"/>
              <a:pathLst>
                <a:path w="2" h="120000" extrusionOk="0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-1939925" y="2735263"/>
              <a:ext cx="173038" cy="6350"/>
            </a:xfrm>
            <a:custGeom>
              <a:avLst/>
              <a:gdLst/>
              <a:ahLst/>
              <a:cxnLst/>
              <a:rect l="l" t="t" r="r" b="b"/>
              <a:pathLst>
                <a:path w="90" h="3" extrusionOk="0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-1773238" y="2733675"/>
              <a:ext cx="123825" cy="12700"/>
            </a:xfrm>
            <a:custGeom>
              <a:avLst/>
              <a:gdLst/>
              <a:ahLst/>
              <a:cxnLst/>
              <a:rect l="l" t="t" r="r" b="b"/>
              <a:pathLst>
                <a:path w="65" h="6" extrusionOk="0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-1057275" y="2735263"/>
              <a:ext cx="57150" cy="3175"/>
            </a:xfrm>
            <a:custGeom>
              <a:avLst/>
              <a:gdLst/>
              <a:ahLst/>
              <a:cxnLst/>
              <a:rect l="l" t="t" r="r" b="b"/>
              <a:pathLst>
                <a:path w="30" h="1" extrusionOk="0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-1116013" y="2738438"/>
              <a:ext cx="58738" cy="3175"/>
            </a:xfrm>
            <a:custGeom>
              <a:avLst/>
              <a:gdLst/>
              <a:ahLst/>
              <a:cxnLst/>
              <a:rect l="l" t="t" r="r" b="b"/>
              <a:pathLst>
                <a:path w="30" h="2" extrusionOk="0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-1349375" y="2735263"/>
              <a:ext cx="84138" cy="0"/>
            </a:xfrm>
            <a:custGeom>
              <a:avLst/>
              <a:gdLst/>
              <a:ahLst/>
              <a:cxnLst/>
              <a:rect l="l" t="t" r="r" b="b"/>
              <a:pathLst>
                <a:path w="44" h="120000" extrusionOk="0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-1265238" y="2735263"/>
              <a:ext cx="65088" cy="317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-1219200" y="2728913"/>
              <a:ext cx="103188" cy="9525"/>
            </a:xfrm>
            <a:custGeom>
              <a:avLst/>
              <a:gdLst/>
              <a:ahLst/>
              <a:cxnLst/>
              <a:rect l="l" t="t" r="r" b="b"/>
              <a:pathLst>
                <a:path w="54" h="4" extrusionOk="0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225550" y="2830513"/>
              <a:ext cx="73025" cy="3175"/>
            </a:xfrm>
            <a:custGeom>
              <a:avLst/>
              <a:gdLst/>
              <a:ahLst/>
              <a:cxnLst/>
              <a:rect l="l" t="t" r="r" b="b"/>
              <a:pathLst>
                <a:path w="38" h="2" extrusionOk="0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874712" y="2827338"/>
              <a:ext cx="39688" cy="317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7512" y="2827338"/>
              <a:ext cx="457200" cy="31750"/>
            </a:xfrm>
            <a:custGeom>
              <a:avLst/>
              <a:gdLst/>
              <a:ahLst/>
              <a:cxnLst/>
              <a:rect l="l" t="t" r="r" b="b"/>
              <a:pathLst>
                <a:path w="238" h="14" extrusionOk="0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55650" y="2859087"/>
              <a:ext cx="68263" cy="4762"/>
            </a:xfrm>
            <a:custGeom>
              <a:avLst/>
              <a:gdLst/>
              <a:ahLst/>
              <a:cxnLst/>
              <a:rect l="l" t="t" r="r" b="b"/>
              <a:pathLst>
                <a:path w="36" h="2" extrusionOk="0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-133350" y="2798763"/>
              <a:ext cx="111125" cy="4762"/>
            </a:xfrm>
            <a:custGeom>
              <a:avLst/>
              <a:gdLst/>
              <a:ahLst/>
              <a:cxnLst/>
              <a:rect l="l" t="t" r="r" b="b"/>
              <a:pathLst>
                <a:path w="58" h="2" extrusionOk="0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-22225" y="2800350"/>
              <a:ext cx="44450" cy="317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-66675" y="279876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3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-1566863" y="2730500"/>
              <a:ext cx="65088" cy="317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-3175000" y="2740025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20" h="120000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-3735388" y="2803525"/>
              <a:ext cx="6350" cy="1587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-3924300" y="2803525"/>
              <a:ext cx="188913" cy="3175"/>
            </a:xfrm>
            <a:custGeom>
              <a:avLst/>
              <a:gdLst/>
              <a:ahLst/>
              <a:cxnLst/>
              <a:rect l="l" t="t" r="r" b="b"/>
              <a:pathLst>
                <a:path w="98" h="2" extrusionOk="0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141" name="Google Shape;141;p2"/>
          <p:cNvSpPr txBox="1"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nsolas"/>
              <a:buNone/>
              <a:defRPr sz="3200" b="0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nsolas"/>
              <a:buChar char="–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nsolas"/>
              <a:buChar char="–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nsolas"/>
              <a:buChar char="–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nsolas"/>
              <a:buChar char="–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6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(4)%20PDF%20nuovo.pdf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(5)%20PEI%20nuovo.pdf" TargetMode="Externa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2413" y="1293223"/>
            <a:ext cx="9144000" cy="3278777"/>
          </a:xfrm>
        </p:spPr>
        <p:txBody>
          <a:bodyPr/>
          <a:lstStyle/>
          <a:p>
            <a:r>
              <a:rPr lang="it-IT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FUNZIONI E PROFESSIONALITÀ DELL’INSEGNANTE </a:t>
            </a:r>
            <a:r>
              <a:rPr lang="it-IT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DI</a:t>
            </a:r>
            <a:r>
              <a:rPr lang="it-IT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SOSTEGNO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2800" dirty="0"/>
              <a:t>04 novembre 2020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ENTRO NOVEMBRE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19794" y="1912324"/>
            <a:ext cx="9053944" cy="4252551"/>
          </a:xfrm>
        </p:spPr>
        <p:txBody>
          <a:bodyPr/>
          <a:lstStyle/>
          <a:p>
            <a:pPr algn="just">
              <a:buNone/>
            </a:pPr>
            <a:r>
              <a:rPr lang="it-IT" dirty="0"/>
              <a:t>	</a:t>
            </a:r>
            <a:r>
              <a:rPr lang="it-IT" sz="3200" b="1" dirty="0"/>
              <a:t>PROGETTAZIONE INIZIALE DEL PEI</a:t>
            </a:r>
          </a:p>
          <a:p>
            <a:pPr algn="just">
              <a:buNone/>
            </a:pPr>
            <a:endParaRPr lang="it-IT" sz="1400" b="1" dirty="0"/>
          </a:p>
          <a:p>
            <a:pPr lvl="1" algn="just">
              <a:buFont typeface="Wingdings" pitchFamily="2" charset="2"/>
              <a:buChar char="v"/>
            </a:pPr>
            <a:r>
              <a:rPr lang="it-IT" sz="2800" dirty="0"/>
              <a:t>OBIETTIVI</a:t>
            </a:r>
          </a:p>
          <a:p>
            <a:pPr lvl="1" algn="just">
              <a:buNone/>
            </a:pPr>
            <a:endParaRPr lang="it-IT" sz="2800" dirty="0"/>
          </a:p>
          <a:p>
            <a:pPr lvl="1" algn="just">
              <a:buFont typeface="Wingdings" pitchFamily="2" charset="2"/>
              <a:buChar char="v"/>
            </a:pPr>
            <a:r>
              <a:rPr lang="it-IT" sz="2800" dirty="0"/>
              <a:t>ATTIVITÀ</a:t>
            </a:r>
          </a:p>
          <a:p>
            <a:pPr algn="just">
              <a:buNone/>
            </a:pPr>
            <a:r>
              <a:rPr lang="it-IT" sz="2800" dirty="0"/>
              <a:t>	</a:t>
            </a:r>
          </a:p>
        </p:txBody>
      </p:sp>
      <p:pic>
        <p:nvPicPr>
          <p:cNvPr id="4" name="Immagine 3" descr="Progetta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977" y="3197526"/>
            <a:ext cx="4553689" cy="3033457"/>
          </a:xfrm>
          <a:prstGeom prst="rect">
            <a:avLst/>
          </a:prstGeom>
        </p:spPr>
      </p:pic>
      <p:sp>
        <p:nvSpPr>
          <p:cNvPr id="6" name="Fumetto 4 5"/>
          <p:cNvSpPr/>
          <p:nvPr/>
        </p:nvSpPr>
        <p:spPr>
          <a:xfrm rot="1489055">
            <a:off x="8584396" y="62238"/>
            <a:ext cx="3263079" cy="2344474"/>
          </a:xfrm>
          <a:prstGeom prst="cloudCallout">
            <a:avLst>
              <a:gd name="adj1" fmla="val -29324"/>
              <a:gd name="adj2" fmla="val 724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9052560" y="404950"/>
            <a:ext cx="2403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>
                <a:solidFill>
                  <a:schemeClr val="bg1"/>
                </a:solidFill>
              </a:rPr>
              <a:t>SEMPRE IN COLLABORAZIONE CON I DOCENTI CURRICOLARI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STABILIRE: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19794" y="1912324"/>
            <a:ext cx="9053944" cy="4252551"/>
          </a:xfrm>
        </p:spPr>
        <p:txBody>
          <a:bodyPr/>
          <a:lstStyle/>
          <a:p>
            <a:pPr algn="just">
              <a:buNone/>
            </a:pPr>
            <a:r>
              <a:rPr lang="it-IT" dirty="0"/>
              <a:t>	</a:t>
            </a:r>
            <a:endParaRPr lang="it-IT" sz="2800" dirty="0"/>
          </a:p>
        </p:txBody>
      </p:sp>
      <p:graphicFrame>
        <p:nvGraphicFramePr>
          <p:cNvPr id="4" name="Diagramma 3"/>
          <p:cNvGraphicFramePr/>
          <p:nvPr/>
        </p:nvGraphicFramePr>
        <p:xfrm>
          <a:off x="587829" y="0"/>
          <a:ext cx="11325497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ENTRO NOVEMBRE 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19794" y="1912324"/>
            <a:ext cx="9053944" cy="4252551"/>
          </a:xfrm>
        </p:spPr>
        <p:txBody>
          <a:bodyPr/>
          <a:lstStyle/>
          <a:p>
            <a:pPr algn="just">
              <a:buNone/>
            </a:pPr>
            <a:r>
              <a:rPr lang="it-IT" dirty="0"/>
              <a:t>	</a:t>
            </a:r>
            <a:r>
              <a:rPr lang="it-IT" sz="3200" dirty="0"/>
              <a:t>Primi contatti con operatori dell’ASL (e privati)</a:t>
            </a:r>
          </a:p>
          <a:p>
            <a:pPr algn="just">
              <a:buNone/>
            </a:pPr>
            <a:endParaRPr lang="it-IT" sz="1000" dirty="0"/>
          </a:p>
          <a:p>
            <a:pPr lvl="1" algn="just">
              <a:buFont typeface="Wingdings" pitchFamily="2" charset="2"/>
              <a:buChar char="v"/>
            </a:pPr>
            <a:r>
              <a:rPr lang="it-IT" sz="3200" dirty="0"/>
              <a:t>psicologi</a:t>
            </a:r>
          </a:p>
          <a:p>
            <a:pPr lvl="1" algn="just">
              <a:buFont typeface="Wingdings" pitchFamily="2" charset="2"/>
              <a:buChar char="v"/>
            </a:pPr>
            <a:r>
              <a:rPr lang="it-IT" sz="3200" dirty="0"/>
              <a:t>logopedisti</a:t>
            </a:r>
          </a:p>
          <a:p>
            <a:pPr lvl="1" algn="just">
              <a:buFont typeface="Wingdings" pitchFamily="2" charset="2"/>
              <a:buChar char="v"/>
            </a:pPr>
            <a:r>
              <a:rPr lang="it-IT" sz="3200" dirty="0"/>
              <a:t>fisioterapisti</a:t>
            </a:r>
          </a:p>
          <a:p>
            <a:pPr lvl="1" algn="just">
              <a:buFont typeface="Wingdings" pitchFamily="2" charset="2"/>
              <a:buChar char="v"/>
            </a:pPr>
            <a:r>
              <a:rPr lang="it-IT" sz="3200" dirty="0"/>
              <a:t>…</a:t>
            </a:r>
          </a:p>
        </p:txBody>
      </p:sp>
      <p:pic>
        <p:nvPicPr>
          <p:cNvPr id="4" name="Immagine 3" descr="AS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068" y="3441669"/>
            <a:ext cx="3767183" cy="2511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ENTRO NOVEMBRE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19794" y="1912324"/>
            <a:ext cx="9053944" cy="4252551"/>
          </a:xfrm>
        </p:spPr>
        <p:txBody>
          <a:bodyPr/>
          <a:lstStyle/>
          <a:p>
            <a:pPr algn="just">
              <a:buNone/>
            </a:pPr>
            <a:r>
              <a:rPr lang="it-IT" dirty="0"/>
              <a:t>	</a:t>
            </a:r>
            <a:r>
              <a:rPr lang="it-IT" sz="3200" dirty="0"/>
              <a:t>Condivisione degli obiettivi</a:t>
            </a:r>
          </a:p>
          <a:p>
            <a:pPr algn="just">
              <a:buNone/>
            </a:pPr>
            <a:r>
              <a:rPr lang="it-IT" sz="3200" dirty="0"/>
              <a:t>	con la famiglia</a:t>
            </a:r>
          </a:p>
        </p:txBody>
      </p:sp>
      <p:pic>
        <p:nvPicPr>
          <p:cNvPr id="4" name="Immagine 3" descr="Genitor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532" y="2127992"/>
            <a:ext cx="2646090" cy="37094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ENTRO DICEMBRE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19794" y="1912324"/>
            <a:ext cx="9053944" cy="4252551"/>
          </a:xfrm>
        </p:spPr>
        <p:txBody>
          <a:bodyPr/>
          <a:lstStyle/>
          <a:p>
            <a:pPr algn="just">
              <a:buNone/>
            </a:pPr>
            <a:r>
              <a:rPr lang="it-IT" sz="3200" dirty="0"/>
              <a:t>Lettura obiettivi del PEI in </a:t>
            </a:r>
          </a:p>
          <a:p>
            <a:pPr algn="just">
              <a:buNone/>
            </a:pPr>
            <a:r>
              <a:rPr lang="it-IT" sz="3200" dirty="0"/>
              <a:t>presenza del Dirigente, degli </a:t>
            </a:r>
          </a:p>
          <a:p>
            <a:pPr algn="just">
              <a:buNone/>
            </a:pPr>
            <a:r>
              <a:rPr lang="it-IT" sz="3200" dirty="0"/>
              <a:t>operatori sanitari e del genitori</a:t>
            </a:r>
          </a:p>
          <a:p>
            <a:pPr algn="just">
              <a:buNone/>
            </a:pPr>
            <a:r>
              <a:rPr lang="it-IT" sz="3200" dirty="0"/>
              <a:t>per la firma del documento</a:t>
            </a:r>
          </a:p>
        </p:txBody>
      </p:sp>
      <p:pic>
        <p:nvPicPr>
          <p:cNvPr id="1026" name="Picture 2" descr="La maggioranza di centro sinistra domani in riunione. - Informamolise">
            <a:extLst>
              <a:ext uri="{FF2B5EF4-FFF2-40B4-BE49-F238E27FC236}">
                <a16:creationId xmlns:a16="http://schemas.microsoft.com/office/drawing/2014/main" id="{DFDE1B70-D49A-4E58-8FC2-FF0032CFA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884" y="2309909"/>
            <a:ext cx="4282052" cy="356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40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NEL CORSO DELL’ANNO SCOLASTICO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54481" y="1971107"/>
            <a:ext cx="9117874" cy="4134985"/>
          </a:xfrm>
        </p:spPr>
        <p:txBody>
          <a:bodyPr/>
          <a:lstStyle/>
          <a:p>
            <a:pPr>
              <a:buNone/>
            </a:pPr>
            <a:r>
              <a:rPr lang="it-IT" sz="3200" dirty="0"/>
              <a:t>VALUTAZIONE ALUNNO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it-IT" sz="3200" dirty="0"/>
              <a:t>riferita agli </a:t>
            </a:r>
            <a:r>
              <a:rPr lang="it-IT" sz="3200" dirty="0">
                <a:solidFill>
                  <a:srgbClr val="00B0F0"/>
                </a:solidFill>
              </a:rPr>
              <a:t>obiettivi</a:t>
            </a:r>
            <a:r>
              <a:rPr lang="it-IT" sz="3200" dirty="0"/>
              <a:t> indicati nel PEI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it-IT" sz="3200" dirty="0"/>
              <a:t>prove </a:t>
            </a:r>
            <a:r>
              <a:rPr lang="it-IT" sz="3200" dirty="0">
                <a:solidFill>
                  <a:srgbClr val="00B0F0"/>
                </a:solidFill>
              </a:rPr>
              <a:t>adeguate</a:t>
            </a:r>
            <a:r>
              <a:rPr lang="it-IT" sz="3200" dirty="0"/>
              <a:t> nei contenuti, nei tempi, negli </a:t>
            </a:r>
            <a:r>
              <a:rPr lang="it-IT" sz="3200" dirty="0" err="1"/>
              <a:t>ausili…</a:t>
            </a:r>
            <a:endParaRPr lang="it-IT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ENTRO MARZO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54481" y="1711235"/>
            <a:ext cx="9117874" cy="472875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it-IT" sz="3200" dirty="0"/>
              <a:t>VALUTAZIONE OBIETTIVI DEL PEI: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it-IT" sz="3200" dirty="0"/>
              <a:t>stesura delle verifiche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it-IT" sz="3200" dirty="0"/>
              <a:t>condivisione  con		 famiglia</a:t>
            </a:r>
            <a:endParaRPr lang="it-IT" sz="2800" dirty="0"/>
          </a:p>
          <a:p>
            <a:pPr>
              <a:lnSpc>
                <a:spcPct val="150000"/>
              </a:lnSpc>
              <a:buNone/>
            </a:pPr>
            <a:r>
              <a:rPr lang="it-IT" sz="2800" dirty="0"/>
              <a:t>						ASL</a:t>
            </a:r>
          </a:p>
          <a:p>
            <a:pPr>
              <a:lnSpc>
                <a:spcPct val="150000"/>
              </a:lnSpc>
              <a:buNone/>
            </a:pPr>
            <a:r>
              <a:rPr lang="it-IT" sz="2800" dirty="0"/>
              <a:t>						Dirigente Scolastico</a:t>
            </a:r>
            <a:endParaRPr lang="it-IT" sz="3200" dirty="0"/>
          </a:p>
        </p:txBody>
      </p:sp>
      <p:cxnSp>
        <p:nvCxnSpPr>
          <p:cNvPr id="5" name="Connettore 2 4"/>
          <p:cNvCxnSpPr/>
          <p:nvPr/>
        </p:nvCxnSpPr>
        <p:spPr>
          <a:xfrm flipV="1">
            <a:off x="5159828" y="4362995"/>
            <a:ext cx="100800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>
            <a:off x="5225143" y="4545874"/>
            <a:ext cx="888274" cy="52251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rot="16200000" flipH="1">
            <a:off x="5048799" y="4944293"/>
            <a:ext cx="1149527" cy="77070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6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DOCUMENTAZIONE</a:t>
            </a:r>
            <a:br>
              <a:rPr lang="it-IT" dirty="0"/>
            </a:br>
            <a:endParaRPr lang="it-IT" sz="4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Profilo Descrittivo di Funzionamento (PDF)</a:t>
            </a:r>
          </a:p>
          <a:p>
            <a:r>
              <a:rPr lang="it-IT" dirty="0"/>
              <a:t>Piano Educativo Individualizzato (PEI)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ICF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31966" y="1944981"/>
            <a:ext cx="10580914" cy="4134985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it-IT" b="1" dirty="0"/>
              <a:t>	</a:t>
            </a:r>
            <a:r>
              <a:rPr lang="it-IT" sz="2800" b="1" dirty="0">
                <a:solidFill>
                  <a:srgbClr val="FFFF00"/>
                </a:solidFill>
              </a:rPr>
              <a:t>CLASSIFICAZIONE INTERNAZIONALE DEL FUNZIONAMENTO</a:t>
            </a:r>
            <a:r>
              <a:rPr lang="it-IT" sz="2800" b="1" dirty="0"/>
              <a:t>, </a:t>
            </a:r>
            <a:r>
              <a:rPr lang="it-IT" sz="2800" dirty="0"/>
              <a:t>della Disabilità e della Salute e fa parte della più ampia famiglia delle Classificazioni Internazionali dell’</a:t>
            </a:r>
            <a:r>
              <a:rPr lang="it-IT" sz="2800" b="1" dirty="0"/>
              <a:t>OMS</a:t>
            </a:r>
            <a:r>
              <a:rPr lang="it-IT" sz="2800" dirty="0"/>
              <a:t> (Organizzazione Mondiale della Sanità).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31965" y="1566158"/>
            <a:ext cx="10058401" cy="4495008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it-IT" dirty="0"/>
              <a:t>	</a:t>
            </a:r>
            <a:r>
              <a:rPr lang="it-IT" sz="2800" dirty="0"/>
              <a:t>Lo scopo della classificazione ICF è quello di fornire un </a:t>
            </a:r>
            <a:r>
              <a:rPr lang="it-IT" sz="2800" b="1" u="sng" dirty="0">
                <a:solidFill>
                  <a:srgbClr val="F89B20"/>
                </a:solidFill>
              </a:rPr>
              <a:t>LINGUAGGIO STANDARD</a:t>
            </a:r>
            <a:r>
              <a:rPr lang="it-IT" sz="2800" u="sng" dirty="0">
                <a:solidFill>
                  <a:srgbClr val="F89B20"/>
                </a:solidFill>
              </a:rPr>
              <a:t> </a:t>
            </a:r>
            <a:r>
              <a:rPr lang="it-IT" sz="2800" b="1" u="sng" dirty="0">
                <a:solidFill>
                  <a:srgbClr val="F89B20"/>
                </a:solidFill>
              </a:rPr>
              <a:t>E UNIFICATO</a:t>
            </a:r>
            <a:r>
              <a:rPr lang="it-IT" sz="2800" dirty="0">
                <a:solidFill>
                  <a:srgbClr val="F89B20"/>
                </a:solidFill>
              </a:rPr>
              <a:t> </a:t>
            </a:r>
            <a:r>
              <a:rPr lang="it-IT" sz="2800" dirty="0"/>
              <a:t>che serva da modello di riferimento per la descrizione della salute e degli stati ad essa correlati, cioè </a:t>
            </a:r>
            <a:r>
              <a:rPr lang="it-IT" sz="2800" b="1" u="sng" dirty="0">
                <a:solidFill>
                  <a:srgbClr val="92D050"/>
                </a:solidFill>
              </a:rPr>
              <a:t>CIÒ CHE UNA PERSONA FA O PUÒ FARE</a:t>
            </a:r>
            <a:r>
              <a:rPr lang="it-IT" sz="2800" dirty="0"/>
              <a:t> senza mettere in risalto la sua disabilità.</a:t>
            </a:r>
          </a:p>
          <a:p>
            <a:pPr algn="just">
              <a:lnSpc>
                <a:spcPct val="150000"/>
              </a:lnSpc>
              <a:buNone/>
            </a:pPr>
            <a:r>
              <a:rPr lang="it-IT" sz="2800" dirty="0"/>
              <a:t>	Valorizza le </a:t>
            </a:r>
            <a:r>
              <a:rPr lang="it-IT" sz="2800" b="1" u="sng" dirty="0">
                <a:solidFill>
                  <a:srgbClr val="00B0F0"/>
                </a:solidFill>
              </a:rPr>
              <a:t>POTENZIALITÀ</a:t>
            </a:r>
            <a:r>
              <a:rPr lang="it-IT" sz="2800" dirty="0"/>
              <a:t> e include i </a:t>
            </a:r>
            <a:r>
              <a:rPr lang="it-IT" sz="2800" b="1" u="sng" dirty="0">
                <a:solidFill>
                  <a:schemeClr val="accent5">
                    <a:lumMod val="75000"/>
                  </a:schemeClr>
                </a:solidFill>
              </a:rPr>
              <a:t>FATTORI AMBIENTALI</a:t>
            </a:r>
            <a:r>
              <a:rPr lang="it-IT" sz="2800" dirty="0"/>
              <a:t>.</a:t>
            </a:r>
          </a:p>
          <a:p>
            <a:pPr algn="just">
              <a:lnSpc>
                <a:spcPct val="150000"/>
              </a:lnSpc>
              <a:buNone/>
            </a:pPr>
            <a:endParaRPr lang="it-IT" sz="2800" dirty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/>
          <p:cNvSpPr/>
          <p:nvPr/>
        </p:nvSpPr>
        <p:spPr>
          <a:xfrm>
            <a:off x="6683830" y="3300547"/>
            <a:ext cx="3622764" cy="1741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/>
          <p:cNvSpPr/>
          <p:nvPr/>
        </p:nvSpPr>
        <p:spPr>
          <a:xfrm>
            <a:off x="2129246" y="3278775"/>
            <a:ext cx="3644537" cy="1737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19794" y="1280160"/>
            <a:ext cx="9053944" cy="4884715"/>
          </a:xfrm>
        </p:spPr>
        <p:txBody>
          <a:bodyPr/>
          <a:lstStyle/>
          <a:p>
            <a:pPr algn="ctr">
              <a:buNone/>
            </a:pPr>
            <a:endParaRPr lang="it-IT" sz="4000" b="1" dirty="0"/>
          </a:p>
          <a:p>
            <a:endParaRPr lang="it-IT" dirty="0"/>
          </a:p>
          <a:p>
            <a:endParaRPr lang="it-IT" dirty="0"/>
          </a:p>
          <a:p>
            <a:pPr>
              <a:lnSpc>
                <a:spcPct val="100000"/>
              </a:lnSpc>
              <a:buNone/>
            </a:pPr>
            <a:r>
              <a:rPr lang="it-IT" dirty="0"/>
              <a:t>		</a:t>
            </a:r>
          </a:p>
          <a:p>
            <a:pPr>
              <a:lnSpc>
                <a:spcPct val="100000"/>
              </a:lnSpc>
              <a:buNone/>
            </a:pPr>
            <a:r>
              <a:rPr lang="it-IT" sz="3200" b="1" dirty="0"/>
              <a:t>		CURRICOLARE</a:t>
            </a:r>
            <a:r>
              <a:rPr lang="it-IT" dirty="0"/>
              <a:t>			   </a:t>
            </a:r>
            <a:r>
              <a:rPr lang="it-IT" sz="3200" b="1" dirty="0"/>
              <a:t>SOSTEGNO</a:t>
            </a:r>
            <a:endParaRPr lang="it-IT" dirty="0"/>
          </a:p>
        </p:txBody>
      </p:sp>
      <p:sp>
        <p:nvSpPr>
          <p:cNvPr id="6" name="Freccia a destra 5"/>
          <p:cNvSpPr/>
          <p:nvPr/>
        </p:nvSpPr>
        <p:spPr>
          <a:xfrm rot="8047115">
            <a:off x="3963580" y="2130292"/>
            <a:ext cx="1258334" cy="418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/>
          <p:cNvSpPr/>
          <p:nvPr/>
        </p:nvSpPr>
        <p:spPr>
          <a:xfrm rot="2825161">
            <a:off x="7454537" y="2137954"/>
            <a:ext cx="1306286" cy="418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ito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600" b="1" dirty="0"/>
              <a:t>INSEGNANTE </a:t>
            </a:r>
            <a:r>
              <a:rPr lang="it-IT" sz="3600" b="1" dirty="0" err="1"/>
              <a:t>DI</a:t>
            </a:r>
            <a:r>
              <a:rPr lang="it-IT" sz="3600" b="1" dirty="0"/>
              <a:t> CLASSE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79" y="1672047"/>
            <a:ext cx="7863841" cy="4434046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it-IT" dirty="0"/>
              <a:t>	</a:t>
            </a:r>
            <a:r>
              <a:rPr lang="it-IT" sz="3200" dirty="0"/>
              <a:t>L’</a:t>
            </a:r>
            <a:r>
              <a:rPr lang="it-IT" sz="3200" b="1" u="sng" dirty="0"/>
              <a:t>ICD-10</a:t>
            </a:r>
            <a:r>
              <a:rPr lang="it-IT" sz="3200" dirty="0"/>
              <a:t> fornisce una </a:t>
            </a:r>
            <a:r>
              <a:rPr lang="it-IT" sz="3200" dirty="0">
                <a:solidFill>
                  <a:schemeClr val="accent5">
                    <a:lumMod val="75000"/>
                  </a:schemeClr>
                </a:solidFill>
              </a:rPr>
              <a:t>diagnosi delle malattie</a:t>
            </a:r>
            <a:r>
              <a:rPr lang="it-IT" sz="3200" dirty="0"/>
              <a:t>, dei </a:t>
            </a:r>
            <a:r>
              <a:rPr lang="it-IT" sz="3200" dirty="0">
                <a:solidFill>
                  <a:srgbClr val="00B0F0"/>
                </a:solidFill>
              </a:rPr>
              <a:t>disturbi</a:t>
            </a:r>
            <a:r>
              <a:rPr lang="it-IT" sz="3200" dirty="0"/>
              <a:t> o di </a:t>
            </a:r>
            <a:r>
              <a:rPr lang="it-IT" sz="3200" dirty="0">
                <a:solidFill>
                  <a:srgbClr val="FFFF00"/>
                </a:solidFill>
              </a:rPr>
              <a:t>altri stati di salute </a:t>
            </a:r>
            <a:r>
              <a:rPr lang="it-IT" sz="3200" dirty="0"/>
              <a:t>e si arricchisce delle informazioni aggiuntive offerte dall’ICF relative al funzionamento della persona.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4" name="Immagine 3" descr="ICD-10.jpg"/>
          <p:cNvPicPr>
            <a:picLocks noChangeAspect="1"/>
          </p:cNvPicPr>
          <p:nvPr/>
        </p:nvPicPr>
        <p:blipFill>
          <a:blip r:embed="rId2"/>
          <a:srcRect l="8580" t="12921" b="9873"/>
          <a:stretch>
            <a:fillRect/>
          </a:stretch>
        </p:blipFill>
        <p:spPr>
          <a:xfrm>
            <a:off x="9287691" y="2612571"/>
            <a:ext cx="2351087" cy="29783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SCOPI PRINCIPALI DELL’ICF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54481" y="1971107"/>
            <a:ext cx="9653450" cy="4299064"/>
          </a:xfrm>
        </p:spPr>
        <p:txBody>
          <a:bodyPr/>
          <a:lstStyle/>
          <a:p>
            <a:pPr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it-IT" sz="2800" dirty="0">
                <a:solidFill>
                  <a:srgbClr val="FFFF00"/>
                </a:solidFill>
              </a:rPr>
              <a:t>Descrizione standard</a:t>
            </a:r>
            <a:r>
              <a:rPr lang="it-IT" sz="2800" dirty="0"/>
              <a:t> della salute e delle condizioni ad essa correlata, così la </a:t>
            </a:r>
            <a:r>
              <a:rPr lang="it-IT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comunicazione</a:t>
            </a:r>
            <a:r>
              <a:rPr lang="it-IT" sz="2800" dirty="0"/>
              <a:t> diventa </a:t>
            </a:r>
            <a:r>
              <a:rPr lang="it-IT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univoca</a:t>
            </a:r>
            <a:r>
              <a:rPr lang="it-IT" sz="2800" dirty="0"/>
              <a:t> e sempre comprensibile.</a:t>
            </a:r>
          </a:p>
          <a:p>
            <a:pPr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it-IT" sz="2800" dirty="0"/>
              <a:t>Fornisce una </a:t>
            </a:r>
            <a:r>
              <a:rPr lang="it-IT" sz="2800" dirty="0">
                <a:solidFill>
                  <a:srgbClr val="F89B20"/>
                </a:solidFill>
              </a:rPr>
              <a:t>base scientifica </a:t>
            </a:r>
            <a:r>
              <a:rPr lang="it-IT" sz="2800" dirty="0"/>
              <a:t>per la comprensione e lo studio della salute, intesa come interazione tra individuo e contesto.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VISIONE </a:t>
            </a:r>
            <a:r>
              <a:rPr lang="it-IT" dirty="0" err="1"/>
              <a:t>D’INSIEME</a:t>
            </a:r>
            <a:r>
              <a:rPr lang="it-IT" dirty="0"/>
              <a:t> DELL’ICF</a:t>
            </a:r>
          </a:p>
        </p:txBody>
      </p:sp>
      <p:pic>
        <p:nvPicPr>
          <p:cNvPr id="4" name="Immagine 3" descr="Visione d'insieme ICF.jpg"/>
          <p:cNvPicPr>
            <a:picLocks noChangeAspect="1"/>
          </p:cNvPicPr>
          <p:nvPr/>
        </p:nvPicPr>
        <p:blipFill>
          <a:blip r:embed="rId2"/>
          <a:srcRect l="7183" t="1495" r="4103"/>
          <a:stretch>
            <a:fillRect/>
          </a:stretch>
        </p:blipFill>
        <p:spPr>
          <a:xfrm>
            <a:off x="1724297" y="1619795"/>
            <a:ext cx="8072846" cy="50688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54481" y="1619795"/>
            <a:ext cx="9117874" cy="4486298"/>
          </a:xfrm>
        </p:spPr>
        <p:txBody>
          <a:bodyPr/>
          <a:lstStyle/>
          <a:p>
            <a:pPr>
              <a:buNone/>
            </a:pPr>
            <a:r>
              <a:rPr lang="it-IT" sz="2800" dirty="0"/>
              <a:t>Ogni </a:t>
            </a:r>
            <a:r>
              <a:rPr lang="it-IT" sz="2800" b="1" dirty="0"/>
              <a:t>COMPONENTE</a:t>
            </a:r>
            <a:r>
              <a:rPr lang="it-IT" sz="2800" dirty="0"/>
              <a:t> è indicata con dei prefissi:</a:t>
            </a:r>
          </a:p>
          <a:p>
            <a:pPr algn="just">
              <a:lnSpc>
                <a:spcPct val="150000"/>
              </a:lnSpc>
              <a:buSzPct val="120000"/>
              <a:buBlip>
                <a:blip r:embed="rId2"/>
              </a:buBlip>
            </a:pPr>
            <a:r>
              <a:rPr lang="it-IT" sz="2800" b="1" dirty="0">
                <a:solidFill>
                  <a:srgbClr val="F89B20"/>
                </a:solidFill>
              </a:rPr>
              <a:t>b</a:t>
            </a:r>
            <a:r>
              <a:rPr lang="it-IT" sz="2800" dirty="0"/>
              <a:t>: per le Funzioni Corporee</a:t>
            </a:r>
          </a:p>
          <a:p>
            <a:pPr algn="just">
              <a:lnSpc>
                <a:spcPct val="150000"/>
              </a:lnSpc>
              <a:buSzPct val="120000"/>
              <a:buBlip>
                <a:blip r:embed="rId2"/>
              </a:buBlip>
            </a:pPr>
            <a:r>
              <a:rPr lang="it-IT" sz="2800" b="1" dirty="0">
                <a:solidFill>
                  <a:srgbClr val="F89B20"/>
                </a:solidFill>
              </a:rPr>
              <a:t>s</a:t>
            </a:r>
            <a:r>
              <a:rPr lang="it-IT" sz="2800" dirty="0"/>
              <a:t>: per le Strutture Corporee</a:t>
            </a:r>
          </a:p>
          <a:p>
            <a:pPr algn="just">
              <a:lnSpc>
                <a:spcPct val="150000"/>
              </a:lnSpc>
              <a:buSzPct val="120000"/>
              <a:buBlip>
                <a:blip r:embed="rId2"/>
              </a:buBlip>
            </a:pPr>
            <a:r>
              <a:rPr lang="it-IT" sz="2800" b="1" dirty="0">
                <a:solidFill>
                  <a:srgbClr val="F89B20"/>
                </a:solidFill>
              </a:rPr>
              <a:t>d</a:t>
            </a:r>
            <a:r>
              <a:rPr lang="it-IT" sz="2800" dirty="0"/>
              <a:t>: per Attività e Partecipazione</a:t>
            </a:r>
          </a:p>
          <a:p>
            <a:pPr algn="just">
              <a:lnSpc>
                <a:spcPct val="150000"/>
              </a:lnSpc>
              <a:buSzPct val="120000"/>
              <a:buBlip>
                <a:blip r:embed="rId2"/>
              </a:buBlip>
            </a:pPr>
            <a:r>
              <a:rPr lang="it-IT" sz="2800" b="1" dirty="0">
                <a:solidFill>
                  <a:srgbClr val="F89B20"/>
                </a:solidFill>
              </a:rPr>
              <a:t>e</a:t>
            </a:r>
            <a:r>
              <a:rPr lang="it-IT" sz="2800" dirty="0"/>
              <a:t>: per i Fattori Ambientali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84218" y="0"/>
            <a:ext cx="10502536" cy="6635931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it-IT" dirty="0"/>
              <a:t>	</a:t>
            </a:r>
            <a:r>
              <a:rPr lang="it-IT" sz="2800" dirty="0"/>
              <a:t>Le lettere </a:t>
            </a:r>
            <a:r>
              <a:rPr lang="it-IT" sz="2800" b="1" dirty="0">
                <a:solidFill>
                  <a:srgbClr val="F89B20"/>
                </a:solidFill>
              </a:rPr>
              <a:t>b</a:t>
            </a:r>
            <a:r>
              <a:rPr lang="it-IT" sz="2800" dirty="0"/>
              <a:t>, </a:t>
            </a:r>
            <a:r>
              <a:rPr lang="it-IT" sz="2800" b="1" dirty="0">
                <a:solidFill>
                  <a:srgbClr val="F89B20"/>
                </a:solidFill>
              </a:rPr>
              <a:t>s</a:t>
            </a:r>
            <a:r>
              <a:rPr lang="it-IT" sz="2800" dirty="0"/>
              <a:t>, </a:t>
            </a:r>
            <a:r>
              <a:rPr lang="it-IT" sz="2800" b="1" dirty="0">
                <a:solidFill>
                  <a:srgbClr val="F89B20"/>
                </a:solidFill>
              </a:rPr>
              <a:t>d</a:t>
            </a:r>
            <a:r>
              <a:rPr lang="it-IT" sz="2800" dirty="0"/>
              <a:t> ed </a:t>
            </a:r>
            <a:r>
              <a:rPr lang="it-IT" sz="2800" b="1" dirty="0">
                <a:solidFill>
                  <a:srgbClr val="F89B20"/>
                </a:solidFill>
              </a:rPr>
              <a:t>e</a:t>
            </a:r>
            <a:r>
              <a:rPr lang="it-IT" sz="2800" dirty="0"/>
              <a:t> sono seguite da un codice numerico che comincia con il numero del </a:t>
            </a:r>
            <a:r>
              <a:rPr lang="it-IT" sz="2800" b="1" dirty="0">
                <a:solidFill>
                  <a:srgbClr val="00B0F0"/>
                </a:solidFill>
              </a:rPr>
              <a:t>capitolo</a:t>
            </a:r>
            <a:r>
              <a:rPr lang="it-IT" sz="2800" dirty="0"/>
              <a:t> (una cifra), seguito dal secondo livello, </a:t>
            </a:r>
            <a:r>
              <a:rPr lang="it-IT" sz="2800" b="1" dirty="0">
                <a:solidFill>
                  <a:srgbClr val="FF0000"/>
                </a:solidFill>
              </a:rPr>
              <a:t>categoria</a:t>
            </a:r>
            <a:r>
              <a:rPr lang="it-IT" sz="2800" dirty="0"/>
              <a:t> (due cifre) e dal terzo e dal quarto, </a:t>
            </a:r>
            <a:r>
              <a:rPr lang="it-IT" sz="2800" b="1" dirty="0">
                <a:solidFill>
                  <a:srgbClr val="92D050"/>
                </a:solidFill>
              </a:rPr>
              <a:t>sotto-categoria</a:t>
            </a:r>
            <a:r>
              <a:rPr lang="it-IT" sz="2800" dirty="0"/>
              <a:t> (una cifra ciascuno).</a:t>
            </a:r>
          </a:p>
          <a:p>
            <a:pPr algn="just">
              <a:buNone/>
            </a:pPr>
            <a:endParaRPr lang="it-IT" dirty="0"/>
          </a:p>
          <a:p>
            <a:pPr lvl="1" algn="just"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it-IT" sz="2800" b="1" dirty="0">
                <a:solidFill>
                  <a:srgbClr val="F89B20"/>
                </a:solidFill>
              </a:rPr>
              <a:t>b</a:t>
            </a:r>
            <a:r>
              <a:rPr lang="it-IT" sz="2800" b="1" dirty="0">
                <a:solidFill>
                  <a:srgbClr val="00B0F0"/>
                </a:solidFill>
              </a:rPr>
              <a:t>2</a:t>
            </a:r>
            <a:r>
              <a:rPr lang="it-IT" sz="2800" dirty="0"/>
              <a:t> 	    Funzioni sensoriali e dolore (elemento di primo livello)</a:t>
            </a:r>
          </a:p>
          <a:p>
            <a:pPr lvl="1" algn="just"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it-IT" sz="2800" b="1" dirty="0">
                <a:solidFill>
                  <a:srgbClr val="F89B20"/>
                </a:solidFill>
              </a:rPr>
              <a:t>b</a:t>
            </a:r>
            <a:r>
              <a:rPr lang="it-IT" sz="2800" b="1" dirty="0">
                <a:solidFill>
                  <a:srgbClr val="00B0F0"/>
                </a:solidFill>
              </a:rPr>
              <a:t>2</a:t>
            </a:r>
            <a:r>
              <a:rPr lang="it-IT" sz="2800" b="1" dirty="0">
                <a:solidFill>
                  <a:srgbClr val="FF0000"/>
                </a:solidFill>
              </a:rPr>
              <a:t>10</a:t>
            </a:r>
            <a:r>
              <a:rPr lang="it-IT" sz="2800" dirty="0"/>
              <a:t> 	    Funzioni della vista (elemento del secondo livello)</a:t>
            </a:r>
          </a:p>
          <a:p>
            <a:pPr lvl="1" algn="just"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it-IT" sz="2800" b="1" dirty="0">
                <a:solidFill>
                  <a:srgbClr val="F89B20"/>
                </a:solidFill>
              </a:rPr>
              <a:t>b</a:t>
            </a:r>
            <a:r>
              <a:rPr lang="it-IT" sz="2800" b="1" dirty="0">
                <a:solidFill>
                  <a:srgbClr val="00B0F0"/>
                </a:solidFill>
              </a:rPr>
              <a:t>2</a:t>
            </a:r>
            <a:r>
              <a:rPr lang="it-IT" sz="2800" b="1" dirty="0">
                <a:solidFill>
                  <a:srgbClr val="FF0000"/>
                </a:solidFill>
              </a:rPr>
              <a:t>10</a:t>
            </a:r>
            <a:r>
              <a:rPr lang="it-IT" sz="2800" b="1" dirty="0">
                <a:solidFill>
                  <a:srgbClr val="92D050"/>
                </a:solidFill>
              </a:rPr>
              <a:t>2</a:t>
            </a:r>
            <a:r>
              <a:rPr lang="it-IT" sz="2800" dirty="0"/>
              <a:t>	    Qualità della visione (elemento del terzo livello)</a:t>
            </a:r>
          </a:p>
          <a:p>
            <a:pPr lvl="1" algn="just"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it-IT" sz="2800" b="1" dirty="0">
                <a:solidFill>
                  <a:srgbClr val="F89B20"/>
                </a:solidFill>
              </a:rPr>
              <a:t>b</a:t>
            </a:r>
            <a:r>
              <a:rPr lang="it-IT" sz="2800" b="1" dirty="0">
                <a:solidFill>
                  <a:srgbClr val="00B0F0"/>
                </a:solidFill>
              </a:rPr>
              <a:t>2</a:t>
            </a:r>
            <a:r>
              <a:rPr lang="it-IT" sz="2800" b="1" dirty="0">
                <a:solidFill>
                  <a:srgbClr val="FF0000"/>
                </a:solidFill>
              </a:rPr>
              <a:t>10</a:t>
            </a:r>
            <a:r>
              <a:rPr lang="it-IT" sz="2800" b="1" dirty="0">
                <a:solidFill>
                  <a:srgbClr val="92D050"/>
                </a:solidFill>
              </a:rPr>
              <a:t>2</a:t>
            </a:r>
            <a:r>
              <a:rPr lang="it-IT" sz="2800" b="1" dirty="0"/>
              <a:t>2  </a:t>
            </a:r>
            <a:r>
              <a:rPr lang="it-IT" sz="2800" dirty="0"/>
              <a:t>Sensibilità al contrasto (elemento del quarto livello)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QUALIFICATORI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54481" y="1567543"/>
            <a:ext cx="9117874" cy="4538549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it-IT" sz="2800" dirty="0"/>
              <a:t>Ogni componente è definito </a:t>
            </a:r>
            <a:r>
              <a:rPr lang="it-IT" sz="2800" dirty="0">
                <a:solidFill>
                  <a:srgbClr val="FF0000"/>
                </a:solidFill>
              </a:rPr>
              <a:t>da uno o più </a:t>
            </a:r>
            <a:r>
              <a:rPr lang="it-IT" sz="2800" b="1" u="sng" dirty="0">
                <a:solidFill>
                  <a:srgbClr val="FF0000"/>
                </a:solidFill>
              </a:rPr>
              <a:t>qualificatori</a:t>
            </a:r>
            <a:r>
              <a:rPr lang="it-IT" sz="2800" dirty="0">
                <a:solidFill>
                  <a:srgbClr val="FF0000"/>
                </a:solidFill>
              </a:rPr>
              <a:t>.</a:t>
            </a:r>
          </a:p>
          <a:p>
            <a:pPr algn="just">
              <a:lnSpc>
                <a:spcPct val="150000"/>
              </a:lnSpc>
              <a:buNone/>
            </a:pPr>
            <a:r>
              <a:rPr lang="it-IT" sz="2800" dirty="0"/>
              <a:t>In Attività e Partecipazione i qualificatori sono tre:</a:t>
            </a:r>
          </a:p>
          <a:p>
            <a:pPr algn="just"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it-IT" sz="2800" dirty="0"/>
              <a:t>Performance</a:t>
            </a:r>
          </a:p>
          <a:p>
            <a:pPr algn="just"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it-IT" sz="2800" dirty="0"/>
              <a:t>Performance 1</a:t>
            </a:r>
          </a:p>
          <a:p>
            <a:pPr algn="just"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it-IT" sz="2800" dirty="0"/>
              <a:t>Capacità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1971107"/>
            <a:ext cx="9901646" cy="4134985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it-IT" b="1" i="1" dirty="0"/>
              <a:t>	</a:t>
            </a:r>
            <a:r>
              <a:rPr lang="it-IT" sz="2800" b="1" i="1" dirty="0"/>
              <a:t>PERFORMANCE</a:t>
            </a:r>
            <a:r>
              <a:rPr lang="it-IT" sz="2800" dirty="0"/>
              <a:t>: descrive ciò che un individuo fa nel suo ambiente attuale (abilità di eseguire un compito o un’azione con l’aiuto di </a:t>
            </a:r>
            <a:r>
              <a:rPr lang="it-IT" sz="2800" u="sng" dirty="0">
                <a:solidFill>
                  <a:srgbClr val="00B0F0"/>
                </a:solidFill>
              </a:rPr>
              <a:t>fattori contestuali</a:t>
            </a:r>
            <a:r>
              <a:rPr lang="it-IT" sz="2800" dirty="0">
                <a:solidFill>
                  <a:srgbClr val="00B0F0"/>
                </a:solidFill>
              </a:rPr>
              <a:t> </a:t>
            </a:r>
            <a:r>
              <a:rPr lang="it-IT" sz="2800" dirty="0"/>
              <a:t>e </a:t>
            </a:r>
            <a:r>
              <a:rPr lang="it-IT" sz="2800" u="sng" dirty="0">
                <a:solidFill>
                  <a:srgbClr val="92D050"/>
                </a:solidFill>
              </a:rPr>
              <a:t>facilitatori</a:t>
            </a:r>
            <a:r>
              <a:rPr lang="it-IT" sz="2800" dirty="0"/>
              <a:t>); ciò che fa una persona dipende dall’ambiente.</a:t>
            </a:r>
          </a:p>
          <a:p>
            <a:pPr algn="just"/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05840" y="1658983"/>
            <a:ext cx="10058400" cy="4447109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it-IT" b="1" i="1" dirty="0"/>
              <a:t>	</a:t>
            </a:r>
            <a:r>
              <a:rPr lang="it-IT" sz="2800" b="1" i="1" dirty="0"/>
              <a:t>PERFORMANCE 1</a:t>
            </a:r>
            <a:r>
              <a:rPr lang="it-IT" sz="2800" dirty="0"/>
              <a:t>: descrive ciò che un individuo fa nel suo ambiente attuale</a:t>
            </a:r>
            <a:r>
              <a:rPr lang="it-IT" sz="2800" b="1" dirty="0"/>
              <a:t> </a:t>
            </a:r>
            <a:r>
              <a:rPr lang="it-IT" sz="2800" dirty="0"/>
              <a:t>(abilità di eseguire un compito o un’azione con l’aiuto di fattori contestuali, </a:t>
            </a:r>
            <a:r>
              <a:rPr lang="it-IT" sz="2800" dirty="0">
                <a:solidFill>
                  <a:srgbClr val="00B0F0"/>
                </a:solidFill>
              </a:rPr>
              <a:t>facilitatori</a:t>
            </a:r>
            <a:r>
              <a:rPr lang="it-IT" sz="2800" dirty="0"/>
              <a:t>, ma </a:t>
            </a:r>
            <a:r>
              <a:rPr lang="it-IT" sz="2800" u="sng" dirty="0">
                <a:solidFill>
                  <a:srgbClr val="F89B20"/>
                </a:solidFill>
              </a:rPr>
              <a:t>senza l’influenza delle persone</a:t>
            </a:r>
            <a:r>
              <a:rPr lang="it-IT" sz="2800" dirty="0"/>
              <a:t>).</a:t>
            </a:r>
          </a:p>
          <a:p>
            <a:pPr>
              <a:lnSpc>
                <a:spcPct val="150000"/>
              </a:lnSpc>
              <a:buNone/>
            </a:pPr>
            <a:r>
              <a:rPr lang="it-IT" sz="2800" dirty="0"/>
              <a:t>	Qualificatore adottato solo in Piemonte.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40971" y="1971107"/>
            <a:ext cx="10149840" cy="4134985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it-IT" sz="2800" b="1" i="1" dirty="0"/>
              <a:t>	CAPACITÀ</a:t>
            </a:r>
            <a:r>
              <a:rPr lang="it-IT" sz="2800" dirty="0"/>
              <a:t>: descrive l’abilità dell’individuo di eseguire un compito o</a:t>
            </a:r>
            <a:r>
              <a:rPr lang="it-IT" sz="2800" b="1" dirty="0"/>
              <a:t> </a:t>
            </a:r>
            <a:r>
              <a:rPr lang="it-IT" sz="2800" dirty="0"/>
              <a:t>un’azione (</a:t>
            </a:r>
            <a:r>
              <a:rPr lang="it-IT" sz="2800" dirty="0">
                <a:solidFill>
                  <a:srgbClr val="F89B20"/>
                </a:solidFill>
              </a:rPr>
              <a:t>senza facilitatori e senza l’influenza delle persone</a:t>
            </a:r>
            <a:r>
              <a:rPr lang="it-IT" sz="2800" dirty="0"/>
              <a:t>).</a:t>
            </a:r>
          </a:p>
          <a:p>
            <a:pPr algn="just">
              <a:buNone/>
            </a:pP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it-IT" dirty="0"/>
              <a:t>I qualificatori vengono separati dal codice con un </a:t>
            </a:r>
            <a:r>
              <a:rPr lang="it-IT" b="1" dirty="0"/>
              <a:t>PUNTO</a:t>
            </a:r>
            <a:r>
              <a:rPr lang="it-IT" dirty="0"/>
              <a:t>.</a:t>
            </a:r>
          </a:p>
        </p:txBody>
      </p:sp>
      <p:pic>
        <p:nvPicPr>
          <p:cNvPr id="4" name="Immagine 3" descr="Qualificato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137" y="1753035"/>
            <a:ext cx="8490269" cy="49289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23405" y="1698172"/>
            <a:ext cx="9053944" cy="4492829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it-IT" sz="2800" dirty="0"/>
              <a:t>	L’insegnante di sostegno, oltre ad assumere la          </a:t>
            </a:r>
            <a:r>
              <a:rPr lang="it-IT" sz="3200" b="1" u="sng" dirty="0">
                <a:solidFill>
                  <a:srgbClr val="F89B20"/>
                </a:solidFill>
              </a:rPr>
              <a:t>CON-TITOLARITÀ</a:t>
            </a:r>
            <a:r>
              <a:rPr lang="it-IT" sz="2800" dirty="0"/>
              <a:t> delle sezioni e delle classi in cui opera, partecipa alla programmazione educativa e didattica e all’elaborazione e verifica delle attività di competenza dei consigli di interclasse, dei consigli di classe e dei collegi docenti.</a:t>
            </a: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LEGGE n. 104 del 1992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2413" y="274638"/>
            <a:ext cx="9372009" cy="1020762"/>
          </a:xfrm>
        </p:spPr>
        <p:txBody>
          <a:bodyPr/>
          <a:lstStyle/>
          <a:p>
            <a:pPr algn="just"/>
            <a:r>
              <a:rPr lang="it-IT" dirty="0"/>
              <a:t>Tutte le componenti sono quantificate usando la stessa scala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423851" y="1423852"/>
            <a:ext cx="9927772" cy="5434148"/>
          </a:xfrm>
        </p:spPr>
        <p:txBody>
          <a:bodyPr/>
          <a:lstStyle/>
          <a:p>
            <a:pPr algn="just">
              <a:buNone/>
            </a:pPr>
            <a:r>
              <a:rPr lang="it-IT" sz="2200" b="1" dirty="0" err="1"/>
              <a:t>xxx</a:t>
            </a:r>
            <a:r>
              <a:rPr lang="it-IT" sz="2200" b="1" dirty="0"/>
              <a:t>.</a:t>
            </a:r>
            <a:r>
              <a:rPr lang="it-IT" sz="2200" b="1" dirty="0">
                <a:latin typeface="+mn-lt"/>
              </a:rPr>
              <a:t>0</a:t>
            </a:r>
            <a:r>
              <a:rPr lang="it-IT" sz="2200" dirty="0"/>
              <a:t>	NESSUN problema (assente, trascurabile, il funzionamento è compreso 	entro la norma)</a:t>
            </a:r>
          </a:p>
          <a:p>
            <a:pPr algn="just">
              <a:buNone/>
            </a:pPr>
            <a:r>
              <a:rPr lang="it-IT" sz="2200" b="1" dirty="0" err="1"/>
              <a:t>xxx</a:t>
            </a:r>
            <a:r>
              <a:rPr lang="it-IT" sz="2200" b="1" dirty="0"/>
              <a:t>.</a:t>
            </a:r>
            <a:r>
              <a:rPr lang="it-IT" sz="2200" b="1" dirty="0">
                <a:latin typeface="+mn-lt"/>
              </a:rPr>
              <a:t>1</a:t>
            </a:r>
            <a:r>
              <a:rPr lang="it-IT" sz="2200" dirty="0"/>
              <a:t>	problema LIEVE (leggero, il funzionamento può essere meno efficiente e 	preciso)</a:t>
            </a:r>
          </a:p>
          <a:p>
            <a:pPr algn="just">
              <a:buNone/>
            </a:pPr>
            <a:r>
              <a:rPr lang="it-IT" sz="2200" b="1" dirty="0" err="1"/>
              <a:t>xxx</a:t>
            </a:r>
            <a:r>
              <a:rPr lang="it-IT" sz="2200" b="1" dirty="0"/>
              <a:t>.</a:t>
            </a:r>
            <a:r>
              <a:rPr lang="it-IT" sz="2200" b="1" dirty="0">
                <a:latin typeface="+mn-lt"/>
              </a:rPr>
              <a:t>2</a:t>
            </a:r>
            <a:r>
              <a:rPr lang="it-IT" sz="2200" dirty="0"/>
              <a:t>	problema MEDIO (moderato, discreto, il funzionamento è significativamente 	menomato, la persona necessita di assistenza, aiuto, dispositivi o 	modificazione dell’ambiente)</a:t>
            </a:r>
          </a:p>
          <a:p>
            <a:pPr algn="just">
              <a:buNone/>
            </a:pPr>
            <a:r>
              <a:rPr lang="it-IT" sz="2200" b="1" dirty="0" err="1"/>
              <a:t>xxx</a:t>
            </a:r>
            <a:r>
              <a:rPr lang="it-IT" sz="2200" b="1" dirty="0"/>
              <a:t>.</a:t>
            </a:r>
            <a:r>
              <a:rPr lang="it-IT" sz="2200" b="1" dirty="0">
                <a:latin typeface="+mn-lt"/>
              </a:rPr>
              <a:t>3</a:t>
            </a:r>
            <a:r>
              <a:rPr lang="it-IT" sz="2200" dirty="0"/>
              <a:t>	problema GRAVE (notevole, estremo, il funzionamento è compromesso 	nonostante l’assistenza esterna)</a:t>
            </a:r>
          </a:p>
          <a:p>
            <a:pPr algn="just">
              <a:buNone/>
            </a:pPr>
            <a:r>
              <a:rPr lang="it-IT" sz="2200" b="1" dirty="0" err="1"/>
              <a:t>xxx</a:t>
            </a:r>
            <a:r>
              <a:rPr lang="it-IT" sz="2200" b="1" dirty="0"/>
              <a:t>.4</a:t>
            </a:r>
            <a:r>
              <a:rPr lang="it-IT" sz="2200" dirty="0"/>
              <a:t>	problema COMPLETO (la perdita di funzionamento è totale)</a:t>
            </a:r>
          </a:p>
          <a:p>
            <a:pPr algn="just">
              <a:buNone/>
            </a:pPr>
            <a:r>
              <a:rPr lang="it-IT" sz="2200" b="1" dirty="0" err="1"/>
              <a:t>xxx</a:t>
            </a:r>
            <a:r>
              <a:rPr lang="it-IT" sz="2200" b="1" dirty="0"/>
              <a:t>.</a:t>
            </a:r>
            <a:r>
              <a:rPr lang="it-IT" sz="2200" b="1" dirty="0">
                <a:latin typeface="+mn-lt"/>
              </a:rPr>
              <a:t>8</a:t>
            </a:r>
            <a:r>
              <a:rPr lang="it-IT" sz="2200" dirty="0"/>
              <a:t>	non specificato</a:t>
            </a:r>
          </a:p>
          <a:p>
            <a:pPr algn="just">
              <a:buNone/>
            </a:pPr>
            <a:r>
              <a:rPr lang="it-IT" sz="2200" b="1" dirty="0" err="1"/>
              <a:t>xxx</a:t>
            </a:r>
            <a:r>
              <a:rPr lang="it-IT" sz="2200" b="1" dirty="0"/>
              <a:t>.</a:t>
            </a:r>
            <a:r>
              <a:rPr lang="it-IT" sz="2200" b="1" dirty="0">
                <a:latin typeface="+mn-lt"/>
              </a:rPr>
              <a:t>9</a:t>
            </a:r>
            <a:r>
              <a:rPr lang="it-IT" sz="2200" dirty="0"/>
              <a:t> 	non applicabile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23407" y="1644535"/>
            <a:ext cx="9940834" cy="4625636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it-IT" dirty="0"/>
              <a:t>	</a:t>
            </a:r>
            <a:r>
              <a:rPr lang="it-IT" sz="2800" dirty="0"/>
              <a:t>Nella componente </a:t>
            </a:r>
            <a:r>
              <a:rPr lang="it-IT" sz="2800" b="1" dirty="0"/>
              <a:t>FATTORI AMBIENTALI</a:t>
            </a:r>
            <a:r>
              <a:rPr lang="it-IT" sz="2800" dirty="0"/>
              <a:t> il qualificatore può essere usato per indicare l’estensione dei facilitatori o degli aspetti positivi dell’ambiente sostituendo il punto (.) dal segno più (+):</a:t>
            </a:r>
          </a:p>
          <a:p>
            <a:pPr algn="ctr">
              <a:lnSpc>
                <a:spcPct val="150000"/>
              </a:lnSpc>
              <a:buNone/>
            </a:pPr>
            <a:r>
              <a:rPr lang="it-IT" sz="3200" b="1" dirty="0"/>
              <a:t>e330+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/>
        </p:nvGraphicFramePr>
        <p:xfrm>
          <a:off x="1188721" y="1554480"/>
          <a:ext cx="9784080" cy="5303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it-IT" dirty="0"/>
              <a:t>PROFILO DESCRITTIVO </a:t>
            </a:r>
            <a:r>
              <a:rPr lang="it-IT" dirty="0" err="1"/>
              <a:t>DI</a:t>
            </a:r>
            <a:r>
              <a:rPr lang="it-IT" dirty="0"/>
              <a:t> FUNZIONAMENTO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436914" y="1175658"/>
            <a:ext cx="9980022" cy="5251268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it-IT" sz="3200" dirty="0"/>
              <a:t>CHE COS’È?</a:t>
            </a:r>
          </a:p>
          <a:p>
            <a:pPr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it-IT" sz="3200" dirty="0"/>
              <a:t>Documento necessario per avere il sostegno</a:t>
            </a:r>
          </a:p>
          <a:p>
            <a:pPr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it-IT" sz="3200" dirty="0"/>
              <a:t>Redatto secondo i criteri del modello </a:t>
            </a:r>
            <a:r>
              <a:rPr lang="it-IT" sz="3200" dirty="0" err="1"/>
              <a:t>bio-psico-sociale</a:t>
            </a:r>
            <a:r>
              <a:rPr lang="it-IT" sz="3200" dirty="0"/>
              <a:t> della dell’ICF</a:t>
            </a:r>
          </a:p>
          <a:p>
            <a:pPr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it-IT" sz="3200" dirty="0"/>
              <a:t>Progetto Multidisciplinare: obiettivi a lungo termine </a:t>
            </a:r>
            <a:r>
              <a:rPr lang="it-IT" dirty="0"/>
              <a:t>(per l’intero ciclo scolastico)</a:t>
            </a:r>
          </a:p>
          <a:p>
            <a:pPr>
              <a:buSzPct val="100000"/>
              <a:buNone/>
            </a:pPr>
            <a:endParaRPr lang="it-IT" sz="3200" dirty="0"/>
          </a:p>
          <a:p>
            <a:pPr>
              <a:buSzPct val="100000"/>
              <a:buNone/>
            </a:pPr>
            <a:endParaRPr lang="it-IT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54481" y="1384662"/>
            <a:ext cx="9117874" cy="5107577"/>
          </a:xfrm>
        </p:spPr>
        <p:txBody>
          <a:bodyPr/>
          <a:lstStyle/>
          <a:p>
            <a:pPr>
              <a:buNone/>
            </a:pPr>
            <a:r>
              <a:rPr lang="it-IT" sz="2800" dirty="0"/>
              <a:t>QUANDO?</a:t>
            </a:r>
          </a:p>
          <a:p>
            <a:pPr>
              <a:buSzPct val="100000"/>
              <a:buBlip>
                <a:blip r:embed="rId2"/>
              </a:buBlip>
            </a:pPr>
            <a:r>
              <a:rPr lang="it-IT" sz="2800" dirty="0"/>
              <a:t>Con una nuova certificazione</a:t>
            </a:r>
          </a:p>
          <a:p>
            <a:pPr>
              <a:buSzPct val="100000"/>
              <a:buBlip>
                <a:blip r:embed="rId2"/>
              </a:buBlip>
            </a:pPr>
            <a:r>
              <a:rPr lang="it-IT" sz="2800" dirty="0"/>
              <a:t>All’inizio di ogni nuovo ciclo scolastico</a:t>
            </a:r>
          </a:p>
          <a:p>
            <a:pPr>
              <a:buSzPct val="100000"/>
              <a:buNone/>
            </a:pPr>
            <a:endParaRPr lang="it-IT" sz="2800" dirty="0"/>
          </a:p>
          <a:p>
            <a:pPr>
              <a:buSzPct val="100000"/>
              <a:buNone/>
            </a:pPr>
            <a:r>
              <a:rPr lang="it-IT" sz="2800" dirty="0"/>
              <a:t>CHI LA REDIGE?</a:t>
            </a:r>
          </a:p>
          <a:p>
            <a:pPr>
              <a:buSzPct val="100000"/>
              <a:buBlip>
                <a:blip r:embed="rId3"/>
              </a:buBlip>
            </a:pPr>
            <a:r>
              <a:rPr lang="it-IT" sz="2800" dirty="0"/>
              <a:t>UNITÀ </a:t>
            </a:r>
            <a:r>
              <a:rPr lang="it-IT" sz="2800" dirty="0" err="1"/>
              <a:t>DI</a:t>
            </a:r>
            <a:r>
              <a:rPr lang="it-IT" sz="2800" dirty="0"/>
              <a:t> VALUTAZIONE MULTIDISCIPLINARE:</a:t>
            </a:r>
          </a:p>
          <a:p>
            <a:pPr lvl="1">
              <a:buSzPct val="100000"/>
              <a:buBlip>
                <a:blip r:embed="rId4"/>
              </a:buBlip>
            </a:pPr>
            <a:r>
              <a:rPr lang="it-IT" sz="2800" dirty="0"/>
              <a:t>Operatori ASL</a:t>
            </a:r>
          </a:p>
          <a:p>
            <a:pPr lvl="1">
              <a:buSzPct val="100000"/>
              <a:buBlip>
                <a:blip r:embed="rId4"/>
              </a:buBlip>
            </a:pPr>
            <a:r>
              <a:rPr lang="it-IT" sz="2800" dirty="0"/>
              <a:t>Docenti della scuola frequentata</a:t>
            </a:r>
          </a:p>
          <a:p>
            <a:pPr lvl="1">
              <a:buSzPct val="100000"/>
              <a:buBlip>
                <a:blip r:embed="rId4"/>
              </a:buBlip>
            </a:pPr>
            <a:r>
              <a:rPr lang="it-IT" sz="2800" dirty="0"/>
              <a:t>Famiglia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TESTO</a:t>
            </a:r>
          </a:p>
        </p:txBody>
      </p:sp>
      <p:pic>
        <p:nvPicPr>
          <p:cNvPr id="4" name="Immagine 3" descr="IC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992" y="1726167"/>
            <a:ext cx="3466712" cy="4896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/>
        </p:nvGraphicFramePr>
        <p:xfrm>
          <a:off x="1867989" y="0"/>
          <a:ext cx="9235440" cy="6074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ATTIVITÀ E PARTECIPAZIONE</a:t>
            </a:r>
          </a:p>
        </p:txBody>
      </p:sp>
      <p:pic>
        <p:nvPicPr>
          <p:cNvPr id="4" name="Immagine 3" descr="Attività e partecipazione.jpg"/>
          <p:cNvPicPr>
            <a:picLocks noChangeAspect="1"/>
          </p:cNvPicPr>
          <p:nvPr/>
        </p:nvPicPr>
        <p:blipFill>
          <a:blip r:embed="rId2"/>
          <a:srcRect l="5196" t="35913"/>
          <a:stretch>
            <a:fillRect/>
          </a:stretch>
        </p:blipFill>
        <p:spPr>
          <a:xfrm>
            <a:off x="1558028" y="1894115"/>
            <a:ext cx="9702156" cy="43629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DOMINI </a:t>
            </a:r>
            <a:r>
              <a:rPr lang="it-IT" dirty="0" err="1"/>
              <a:t>DI</a:t>
            </a:r>
            <a:r>
              <a:rPr lang="it-IT" dirty="0"/>
              <a:t> ATTIVITÀ E PARTECIPAZIONE</a:t>
            </a:r>
          </a:p>
        </p:txBody>
      </p:sp>
      <p:pic>
        <p:nvPicPr>
          <p:cNvPr id="4" name="Immagine 3" descr="Domini.jpg"/>
          <p:cNvPicPr>
            <a:picLocks noChangeAspect="1"/>
          </p:cNvPicPr>
          <p:nvPr/>
        </p:nvPicPr>
        <p:blipFill>
          <a:blip r:embed="rId2"/>
          <a:srcRect l="2751" t="21655" r="3117" b="5922"/>
          <a:stretch>
            <a:fillRect/>
          </a:stretch>
        </p:blipFill>
        <p:spPr>
          <a:xfrm>
            <a:off x="1663729" y="1933301"/>
            <a:ext cx="8860437" cy="43891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 </a:t>
            </a:r>
            <a:r>
              <a:rPr lang="it-IT" dirty="0" err="1"/>
              <a:t>DI</a:t>
            </a:r>
            <a:r>
              <a:rPr lang="it-IT" dirty="0"/>
              <a:t> PROFILO DESCRITTIVO </a:t>
            </a:r>
            <a:r>
              <a:rPr lang="it-IT" dirty="0" err="1"/>
              <a:t>DI</a:t>
            </a:r>
            <a:r>
              <a:rPr lang="it-IT" dirty="0"/>
              <a:t> FUNZIONAMENTO (PDF)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54481" y="1971107"/>
            <a:ext cx="9117874" cy="4134985"/>
          </a:xfrm>
        </p:spPr>
        <p:txBody>
          <a:bodyPr/>
          <a:lstStyle/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dirty="0">
                <a:hlinkClick r:id="rId2" action="ppaction://hlinkfile"/>
              </a:rPr>
              <a:t>ESEMPIO </a:t>
            </a:r>
            <a:r>
              <a:rPr lang="it-IT" dirty="0" err="1">
                <a:hlinkClick r:id="rId2" action="ppaction://hlinkfile"/>
              </a:rPr>
              <a:t>DI</a:t>
            </a:r>
            <a:r>
              <a:rPr lang="it-IT" dirty="0">
                <a:hlinkClick r:id="rId2" action="ppaction://hlinkfile"/>
              </a:rPr>
              <a:t> PROFILO DESCRITTIVO </a:t>
            </a:r>
            <a:r>
              <a:rPr lang="it-IT" dirty="0" err="1">
                <a:hlinkClick r:id="rId2" action="ppaction://hlinkfile"/>
              </a:rPr>
              <a:t>DI</a:t>
            </a:r>
            <a:r>
              <a:rPr lang="it-IT" dirty="0">
                <a:hlinkClick r:id="rId2" action="ppaction://hlinkfile"/>
              </a:rPr>
              <a:t> FUNZIONAMENTO (PDF)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T.U. 297/94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10343" y="1912324"/>
            <a:ext cx="9563395" cy="4252551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it-IT" dirty="0"/>
              <a:t>	</a:t>
            </a:r>
            <a:r>
              <a:rPr lang="it-IT" sz="2800" dirty="0"/>
              <a:t>Partecipa alla </a:t>
            </a:r>
            <a:r>
              <a:rPr lang="it-IT" sz="2800" b="1" u="sng" dirty="0">
                <a:solidFill>
                  <a:srgbClr val="FFC000"/>
                </a:solidFill>
              </a:rPr>
              <a:t>PROGRAMMAZIONE EDUCATIVA E DIDATTICA</a:t>
            </a:r>
            <a:r>
              <a:rPr lang="it-IT" sz="2800" dirty="0"/>
              <a:t>, all’elaborazione e alla verifica delle attività di competenza dei consigli di classe e dei collegi dei docenti.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436914" y="1580606"/>
            <a:ext cx="9980022" cy="472875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it-IT" sz="3200" dirty="0"/>
              <a:t>CHE COS’È?</a:t>
            </a:r>
          </a:p>
          <a:p>
            <a:pPr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it-IT" sz="3200" dirty="0"/>
              <a:t>Obiettivi a breve termine (anno scolastico)</a:t>
            </a:r>
          </a:p>
          <a:p>
            <a:pPr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it-IT" sz="3200" dirty="0"/>
              <a:t>Redatto da tutti gli insegnanti, in collaborazione con l’ASL e la famiglia</a:t>
            </a:r>
          </a:p>
          <a:p>
            <a:pPr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it-IT" sz="3200" dirty="0"/>
              <a:t>All’inizio di ogni anno scolastico</a:t>
            </a:r>
          </a:p>
          <a:p>
            <a:pPr>
              <a:buSzPct val="100000"/>
              <a:buNone/>
            </a:pPr>
            <a:endParaRPr lang="it-IT" sz="3200" dirty="0"/>
          </a:p>
          <a:p>
            <a:pPr>
              <a:buSzPct val="100000"/>
              <a:buNone/>
            </a:pPr>
            <a:endParaRPr lang="it-IT" sz="3200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it-IT" dirty="0"/>
              <a:t>PIANO EDUCATIVO INDIVIDUALIZZATO (PEI)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 </a:t>
            </a:r>
            <a:r>
              <a:rPr lang="it-IT" dirty="0" err="1"/>
              <a:t>DI</a:t>
            </a:r>
            <a:r>
              <a:rPr lang="it-IT" dirty="0"/>
              <a:t> PIANO EDUCATIVO INDIVIDUALIZZATO (PEI)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54481" y="1971107"/>
            <a:ext cx="9117874" cy="4134985"/>
          </a:xfrm>
        </p:spPr>
        <p:txBody>
          <a:bodyPr/>
          <a:lstStyle/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dirty="0">
                <a:hlinkClick r:id="rId2" action="ppaction://hlinkfile"/>
              </a:rPr>
              <a:t>ESEMPIO </a:t>
            </a:r>
            <a:r>
              <a:rPr lang="it-IT" dirty="0" err="1">
                <a:hlinkClick r:id="rId2" action="ppaction://hlinkfile"/>
              </a:rPr>
              <a:t>DI</a:t>
            </a:r>
            <a:r>
              <a:rPr lang="it-IT" dirty="0">
                <a:hlinkClick r:id="rId2" action="ppaction://hlinkfile"/>
              </a:rPr>
              <a:t> PIANO EDUCATIVO INDIVIDUALIZZATO (PEI)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36469" y="1304901"/>
            <a:ext cx="10045337" cy="5344093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it-IT" dirty="0"/>
              <a:t>	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6E12E61-157F-4662-B6B2-B8E3E5F78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052" y="306023"/>
            <a:ext cx="5760640" cy="60649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6000" b="1" dirty="0"/>
              <a:t>GRAZIE A TUTTI</a:t>
            </a:r>
            <a:br>
              <a:rPr lang="it-IT" sz="6000" b="1" dirty="0"/>
            </a:br>
            <a:r>
              <a:rPr lang="it-IT" sz="6000" b="1" dirty="0"/>
              <a:t>PER L’ATTENZIONE!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3200" dirty="0"/>
              <a:t>BUON LAVORO!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it-IT" b="1" dirty="0"/>
              <a:t>Art.15 c. 10 dell’O.M. 90 del 21/5/2001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88720" y="1912324"/>
            <a:ext cx="9485018" cy="4252551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it-IT" dirty="0"/>
              <a:t>	</a:t>
            </a:r>
            <a:r>
              <a:rPr lang="it-IT" sz="2800" dirty="0">
                <a:solidFill>
                  <a:schemeClr val="bg1"/>
                </a:solidFill>
              </a:rPr>
              <a:t>I docenti di sostegno fanno parte del Consiglio di classe e partecipano, pertanto, a pieno titolo alle </a:t>
            </a:r>
            <a:r>
              <a:rPr lang="it-IT" sz="2800" b="1" u="sng" dirty="0">
                <a:solidFill>
                  <a:srgbClr val="F89B20"/>
                </a:solidFill>
              </a:rPr>
              <a:t>OPERAZIONI </a:t>
            </a:r>
            <a:r>
              <a:rPr lang="it-IT" sz="2800" b="1" u="sng" dirty="0" err="1">
                <a:solidFill>
                  <a:srgbClr val="F89B20"/>
                </a:solidFill>
              </a:rPr>
              <a:t>DI</a:t>
            </a:r>
            <a:r>
              <a:rPr lang="it-IT" sz="2800" b="1" u="sng" dirty="0">
                <a:solidFill>
                  <a:srgbClr val="F89B20"/>
                </a:solidFill>
              </a:rPr>
              <a:t> VALUTAZIONE</a:t>
            </a:r>
            <a:r>
              <a:rPr lang="it-IT" sz="2800" dirty="0">
                <a:solidFill>
                  <a:schemeClr val="bg1"/>
                </a:solidFill>
              </a:rPr>
              <a:t>, con diritto di voto per tutti gli alunni della classe.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96287" y="562021"/>
            <a:ext cx="9685517" cy="10207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dirty="0"/>
              <a:t>Linee guida per l’integrazione scolastica degli alunni con disabilità, 2009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75657" y="2238895"/>
            <a:ext cx="9498081" cy="3626327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it-IT" dirty="0"/>
              <a:t>	Il docente di </a:t>
            </a:r>
            <a:r>
              <a:rPr lang="it-IT" sz="2800" dirty="0"/>
              <a:t>sostegno è </a:t>
            </a:r>
            <a:r>
              <a:rPr lang="it-IT" sz="2800" b="1" u="sng" dirty="0">
                <a:solidFill>
                  <a:srgbClr val="F89B20"/>
                </a:solidFill>
              </a:rPr>
              <a:t>ASSEGNATO ALLA CLASSE</a:t>
            </a:r>
            <a:r>
              <a:rPr lang="it-IT" sz="2800" dirty="0">
                <a:solidFill>
                  <a:srgbClr val="F89B20"/>
                </a:solidFill>
              </a:rPr>
              <a:t> </a:t>
            </a:r>
            <a:r>
              <a:rPr lang="it-IT" sz="2800" dirty="0"/>
              <a:t>per le attività di sostegno, collabora con gli insegnanti curricolari affinché </a:t>
            </a:r>
            <a:r>
              <a:rPr lang="it-IT" sz="2800" b="1" u="sng" dirty="0">
                <a:solidFill>
                  <a:srgbClr val="F89B20"/>
                </a:solidFill>
              </a:rPr>
              <a:t>L’ITER FORMATIVO DELL’ALUNNO POSSA CONTINUARE ANCHE IN SUA ASSENZA</a:t>
            </a:r>
            <a:r>
              <a:rPr lang="it-IT" sz="28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19794" y="1912324"/>
            <a:ext cx="9053944" cy="4252551"/>
          </a:xfrm>
        </p:spPr>
        <p:txBody>
          <a:bodyPr/>
          <a:lstStyle/>
          <a:p>
            <a:pPr algn="just">
              <a:buNone/>
            </a:pPr>
            <a:r>
              <a:rPr lang="it-IT" dirty="0"/>
              <a:t>	</a:t>
            </a:r>
            <a:endParaRPr lang="it-IT" sz="2800" dirty="0"/>
          </a:p>
        </p:txBody>
      </p:sp>
      <p:graphicFrame>
        <p:nvGraphicFramePr>
          <p:cNvPr id="4" name="Diagramma 3"/>
          <p:cNvGraphicFramePr/>
          <p:nvPr/>
        </p:nvGraphicFramePr>
        <p:xfrm>
          <a:off x="509452" y="0"/>
          <a:ext cx="1118180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e 4"/>
          <p:cNvSpPr/>
          <p:nvPr/>
        </p:nvSpPr>
        <p:spPr>
          <a:xfrm>
            <a:off x="10516779" y="2233749"/>
            <a:ext cx="1672046" cy="16589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0698479" y="2704010"/>
            <a:ext cx="1267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solidFill>
                  <a:schemeClr val="bg1"/>
                </a:solidFill>
              </a:rPr>
              <a:t>DOCENTI E ALUNNI</a:t>
            </a:r>
          </a:p>
        </p:txBody>
      </p:sp>
      <p:sp>
        <p:nvSpPr>
          <p:cNvPr id="7" name="Freccia a destra 6"/>
          <p:cNvSpPr/>
          <p:nvPr/>
        </p:nvSpPr>
        <p:spPr>
          <a:xfrm rot="20427057">
            <a:off x="9655212" y="3097845"/>
            <a:ext cx="740150" cy="408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431075" y="979714"/>
            <a:ext cx="1998617" cy="1606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64754" y="1432561"/>
            <a:ext cx="1541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solidFill>
                  <a:schemeClr val="bg1"/>
                </a:solidFill>
              </a:rPr>
              <a:t>DIDATTICA INCLUSIVA</a:t>
            </a:r>
          </a:p>
        </p:txBody>
      </p:sp>
      <p:sp>
        <p:nvSpPr>
          <p:cNvPr id="10" name="Freccia a destra 9"/>
          <p:cNvSpPr/>
          <p:nvPr/>
        </p:nvSpPr>
        <p:spPr>
          <a:xfrm rot="13307657">
            <a:off x="1685109" y="2599509"/>
            <a:ext cx="940525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9287691" y="52252"/>
            <a:ext cx="2011680" cy="20378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9431382" y="783771"/>
            <a:ext cx="1724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</a:rPr>
              <a:t>RISORSA</a:t>
            </a:r>
          </a:p>
        </p:txBody>
      </p:sp>
      <p:sp>
        <p:nvSpPr>
          <p:cNvPr id="13" name="Freccia a destra 12"/>
          <p:cNvSpPr/>
          <p:nvPr/>
        </p:nvSpPr>
        <p:spPr>
          <a:xfrm rot="19899355">
            <a:off x="7171746" y="1948553"/>
            <a:ext cx="2325241" cy="522514"/>
          </a:xfrm>
          <a:prstGeom prst="rightArrow">
            <a:avLst>
              <a:gd name="adj1" fmla="val 5445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/>
      <p:bldP spid="10" grpId="0" animBg="1"/>
      <p:bldP spid="11" grpId="1" animBg="1"/>
      <p:bldP spid="12" grpId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FUNZIONI DEL DOCENTE </a:t>
            </a:r>
            <a:r>
              <a:rPr lang="it-IT" dirty="0" err="1"/>
              <a:t>DI</a:t>
            </a:r>
            <a:r>
              <a:rPr lang="it-IT" dirty="0"/>
              <a:t> SOSTEGNO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19794" y="1912324"/>
            <a:ext cx="9053944" cy="4252551"/>
          </a:xfrm>
        </p:spPr>
        <p:txBody>
          <a:bodyPr/>
          <a:lstStyle/>
          <a:p>
            <a:pPr algn="just">
              <a:buNone/>
            </a:pPr>
            <a:r>
              <a:rPr lang="it-IT" sz="2800" dirty="0"/>
              <a:t>	</a:t>
            </a:r>
            <a:r>
              <a:rPr lang="it-IT" sz="2800" b="1" dirty="0"/>
              <a:t>ACQUISIZIONE </a:t>
            </a:r>
            <a:r>
              <a:rPr lang="it-IT" sz="2800" b="1" dirty="0" err="1"/>
              <a:t>DI</a:t>
            </a:r>
            <a:r>
              <a:rPr lang="it-IT" sz="2800" b="1" dirty="0"/>
              <a:t> </a:t>
            </a:r>
            <a:r>
              <a:rPr lang="it-IT" sz="2800" b="1" dirty="0">
                <a:solidFill>
                  <a:srgbClr val="00B050"/>
                </a:solidFill>
              </a:rPr>
              <a:t>INFORMAZIONI</a:t>
            </a:r>
            <a:r>
              <a:rPr lang="it-IT" sz="2800" dirty="0"/>
              <a:t> riguardo l’alunno:</a:t>
            </a:r>
          </a:p>
          <a:p>
            <a:pPr algn="just">
              <a:buNone/>
            </a:pPr>
            <a:endParaRPr lang="it-IT" sz="2800" dirty="0"/>
          </a:p>
          <a:p>
            <a:pPr lvl="2" algn="just">
              <a:buFont typeface="Wingdings" pitchFamily="2" charset="2"/>
              <a:buChar char="v"/>
            </a:pPr>
            <a:r>
              <a:rPr lang="it-IT" sz="2800" dirty="0"/>
              <a:t>documentazione in segreteria</a:t>
            </a:r>
          </a:p>
          <a:p>
            <a:pPr algn="just">
              <a:buNone/>
            </a:pPr>
            <a:endParaRPr lang="it-IT" sz="2800" dirty="0"/>
          </a:p>
        </p:txBody>
      </p:sp>
      <p:pic>
        <p:nvPicPr>
          <p:cNvPr id="4" name="Immagine 3" descr="studia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000" y="2997381"/>
            <a:ext cx="2857500" cy="3162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SETTEMBRE - OTTOBRE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19794" y="1912324"/>
            <a:ext cx="9053944" cy="4252551"/>
          </a:xfrm>
        </p:spPr>
        <p:txBody>
          <a:bodyPr/>
          <a:lstStyle/>
          <a:p>
            <a:pPr algn="just">
              <a:buNone/>
            </a:pPr>
            <a:r>
              <a:rPr lang="it-IT" dirty="0"/>
              <a:t>	</a:t>
            </a:r>
            <a:r>
              <a:rPr lang="it-IT" sz="2800" b="1" dirty="0"/>
              <a:t>OSSERVAZIONE E</a:t>
            </a:r>
          </a:p>
          <a:p>
            <a:pPr algn="just">
              <a:buNone/>
            </a:pPr>
            <a:r>
              <a:rPr lang="it-IT" sz="2800" b="1" dirty="0"/>
              <a:t>	VALUTAZIONI   INIZIALI</a:t>
            </a:r>
          </a:p>
        </p:txBody>
      </p:sp>
      <p:pic>
        <p:nvPicPr>
          <p:cNvPr id="4" name="Immagine 3" descr="Osserva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988" y="2090057"/>
            <a:ext cx="4168718" cy="41409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vagna 16x9">
  <a:themeElements>
    <a:clrScheme name="Chalkboard_16x9">
      <a:dk1>
        <a:srgbClr val="000000"/>
      </a:dk1>
      <a:lt1>
        <a:srgbClr val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Chalkboard_16x9">
      <a:dk1>
        <a:srgbClr val="000000"/>
      </a:dk1>
      <a:lt1>
        <a:srgbClr val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2215</TotalTime>
  <Words>1151</Words>
  <Application>Microsoft Office PowerPoint</Application>
  <PresentationFormat>Personalizzato</PresentationFormat>
  <Paragraphs>169</Paragraphs>
  <Slides>43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48" baseType="lpstr">
      <vt:lpstr>Arial</vt:lpstr>
      <vt:lpstr>Consolas</vt:lpstr>
      <vt:lpstr>Wingdings</vt:lpstr>
      <vt:lpstr>Corbel</vt:lpstr>
      <vt:lpstr>Lavagna 16x9</vt:lpstr>
      <vt:lpstr>FUNZIONI E PROFESSIONALITÀ DELL’INSEGNANTE DI SOSTEGNO</vt:lpstr>
      <vt:lpstr>INSEGNANTE DI CLASSE</vt:lpstr>
      <vt:lpstr>LEGGE n. 104 del 1992</vt:lpstr>
      <vt:lpstr>T.U. 297/94</vt:lpstr>
      <vt:lpstr>Art.15 c. 10 dell’O.M. 90 del 21/5/2001</vt:lpstr>
      <vt:lpstr>Linee guida per l’integrazione scolastica degli alunni con disabilità, 2009</vt:lpstr>
      <vt:lpstr>Presentazione standard di PowerPoint</vt:lpstr>
      <vt:lpstr>FUNZIONI DEL DOCENTE DI SOSTEGNO</vt:lpstr>
      <vt:lpstr>SETTEMBRE - OTTOBRE</vt:lpstr>
      <vt:lpstr>ENTRO NOVEMBRE</vt:lpstr>
      <vt:lpstr>STABILIRE:</vt:lpstr>
      <vt:lpstr>ENTRO NOVEMBRE </vt:lpstr>
      <vt:lpstr>ENTRO NOVEMBRE</vt:lpstr>
      <vt:lpstr>ENTRO DICEMBRE</vt:lpstr>
      <vt:lpstr>NEL CORSO DELL’ANNO SCOLASTICO</vt:lpstr>
      <vt:lpstr>ENTRO MARZO</vt:lpstr>
      <vt:lpstr>DOCUMENTAZIONE </vt:lpstr>
      <vt:lpstr>ICF</vt:lpstr>
      <vt:lpstr>Presentazione standard di PowerPoint</vt:lpstr>
      <vt:lpstr>Presentazione standard di PowerPoint</vt:lpstr>
      <vt:lpstr>SCOPI PRINCIPALI DELL’ICF</vt:lpstr>
      <vt:lpstr>VISIONE D’INSIEME DELL’ICF</vt:lpstr>
      <vt:lpstr>Presentazione standard di PowerPoint</vt:lpstr>
      <vt:lpstr>Presentazione standard di PowerPoint</vt:lpstr>
      <vt:lpstr>QUALIFICATORI</vt:lpstr>
      <vt:lpstr>Presentazione standard di PowerPoint</vt:lpstr>
      <vt:lpstr>Presentazione standard di PowerPoint</vt:lpstr>
      <vt:lpstr>Presentazione standard di PowerPoint</vt:lpstr>
      <vt:lpstr>I qualificatori vengono separati dal codice con un PUNTO.</vt:lpstr>
      <vt:lpstr>Tutte le componenti sono quantificate usando la stessa scala</vt:lpstr>
      <vt:lpstr>Presentazione standard di PowerPoint</vt:lpstr>
      <vt:lpstr>PROFILO DESCRITTIVO DI FUNZIONAMENTO</vt:lpstr>
      <vt:lpstr>Presentazione standard di PowerPoint</vt:lpstr>
      <vt:lpstr>Presentazione standard di PowerPoint</vt:lpstr>
      <vt:lpstr>TESTO</vt:lpstr>
      <vt:lpstr>Presentazione standard di PowerPoint</vt:lpstr>
      <vt:lpstr>ATTIVITÀ E PARTECIPAZIONE</vt:lpstr>
      <vt:lpstr>DOMINI DI ATTIVITÀ E PARTECIPAZIONE</vt:lpstr>
      <vt:lpstr>ESEMPIO DI PROFILO DESCRITTIVO DI FUNZIONAMENTO (PDF)</vt:lpstr>
      <vt:lpstr>PIANO EDUCATIVO INDIVIDUALIZZATO (PEI)</vt:lpstr>
      <vt:lpstr>ESEMPIO DI PIANO EDUCATIVO INDIVIDUALIZZATO (PEI)</vt:lpstr>
      <vt:lpstr>Presentazione standard di PowerPoint</vt:lpstr>
      <vt:lpstr>GRAZIE A TUTTI PER L’ATTENZIONE!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sabinacattaneo80@gmail.com</cp:lastModifiedBy>
  <cp:revision>204</cp:revision>
  <dcterms:modified xsi:type="dcterms:W3CDTF">2020-10-30T20:13:42Z</dcterms:modified>
</cp:coreProperties>
</file>