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6F9F94-55C5-4D05-9105-0931FCA094CD}" type="datetimeFigureOut">
              <a:rPr lang="it-IT" smtClean="0"/>
              <a:t>29/08/2020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9C81C9-5134-4306-BEC8-015A63797BF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9337" y="306896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FF0000"/>
                </a:solidFill>
              </a:rPr>
              <a:t>CAMPAGNA DI INFORMAZIONE  PER LA PREVENZIONE DEL RISCHIO  COVID-19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476672"/>
            <a:ext cx="6120130" cy="15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2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" y="460057"/>
            <a:ext cx="5937885" cy="5937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5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0" y="461010"/>
            <a:ext cx="5935980" cy="59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76" y="1052736"/>
            <a:ext cx="4242792" cy="5130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6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776316" cy="606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3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1"/>
            <a:ext cx="482453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2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04" y="332656"/>
            <a:ext cx="5842213" cy="6152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8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9</Words>
  <Application>Microsoft Office PowerPoint</Application>
  <PresentationFormat>Presentazione su schermo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Candara</vt:lpstr>
      <vt:lpstr>Symbol</vt:lpstr>
      <vt:lpstr>Onde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laura riassetto</cp:lastModifiedBy>
  <cp:revision>1</cp:revision>
  <dcterms:created xsi:type="dcterms:W3CDTF">2020-08-29T17:42:51Z</dcterms:created>
  <dcterms:modified xsi:type="dcterms:W3CDTF">2020-08-29T18:24:28Z</dcterms:modified>
</cp:coreProperties>
</file>